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6"/>
  </p:notesMasterIdLst>
  <p:sldIdLst>
    <p:sldId id="256" r:id="rId5"/>
    <p:sldId id="259" r:id="rId6"/>
    <p:sldId id="257" r:id="rId7"/>
    <p:sldId id="260" r:id="rId8"/>
    <p:sldId id="296" r:id="rId9"/>
    <p:sldId id="377" r:id="rId10"/>
    <p:sldId id="268" r:id="rId11"/>
    <p:sldId id="380" r:id="rId12"/>
    <p:sldId id="378" r:id="rId13"/>
    <p:sldId id="379" r:id="rId14"/>
    <p:sldId id="404" r:id="rId15"/>
    <p:sldId id="405" r:id="rId16"/>
    <p:sldId id="381" r:id="rId17"/>
    <p:sldId id="406" r:id="rId18"/>
    <p:sldId id="382" r:id="rId19"/>
    <p:sldId id="407" r:id="rId20"/>
    <p:sldId id="383" r:id="rId21"/>
    <p:sldId id="408" r:id="rId22"/>
    <p:sldId id="387" r:id="rId23"/>
    <p:sldId id="384" r:id="rId24"/>
    <p:sldId id="409" r:id="rId25"/>
    <p:sldId id="385" r:id="rId26"/>
    <p:sldId id="410" r:id="rId27"/>
    <p:sldId id="386" r:id="rId28"/>
    <p:sldId id="411" r:id="rId29"/>
    <p:sldId id="390" r:id="rId30"/>
    <p:sldId id="412" r:id="rId31"/>
    <p:sldId id="389" r:id="rId32"/>
    <p:sldId id="413" r:id="rId33"/>
    <p:sldId id="394" r:id="rId34"/>
    <p:sldId id="414" r:id="rId35"/>
    <p:sldId id="398" r:id="rId36"/>
    <p:sldId id="388" r:id="rId37"/>
    <p:sldId id="415" r:id="rId38"/>
    <p:sldId id="393" r:id="rId39"/>
    <p:sldId id="416" r:id="rId40"/>
    <p:sldId id="400" r:id="rId41"/>
    <p:sldId id="417" r:id="rId42"/>
    <p:sldId id="399" r:id="rId43"/>
    <p:sldId id="418" r:id="rId44"/>
    <p:sldId id="402" r:id="rId45"/>
    <p:sldId id="372" r:id="rId46"/>
    <p:sldId id="392" r:id="rId47"/>
    <p:sldId id="419" r:id="rId48"/>
    <p:sldId id="420" r:id="rId49"/>
    <p:sldId id="421" r:id="rId50"/>
    <p:sldId id="391" r:id="rId51"/>
    <p:sldId id="422" r:id="rId52"/>
    <p:sldId id="397" r:id="rId53"/>
    <p:sldId id="395" r:id="rId54"/>
    <p:sldId id="423" r:id="rId55"/>
    <p:sldId id="424" r:id="rId56"/>
    <p:sldId id="425" r:id="rId57"/>
    <p:sldId id="403" r:id="rId58"/>
    <p:sldId id="269" r:id="rId59"/>
    <p:sldId id="297" r:id="rId60"/>
    <p:sldId id="311" r:id="rId61"/>
    <p:sldId id="312" r:id="rId62"/>
    <p:sldId id="313" r:id="rId63"/>
    <p:sldId id="258" r:id="rId64"/>
    <p:sldId id="295" r:id="rId6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37E0177-E211-42F8-A7CC-FA63384FE6C3}">
          <p14:sldIdLst>
            <p14:sldId id="256"/>
          </p14:sldIdLst>
        </p14:section>
        <p14:section name="Sponsor" id="{D011E8E5-823D-480B-8BF6-54CDB31E68DA}">
          <p14:sldIdLst>
            <p14:sldId id="259"/>
          </p14:sldIdLst>
        </p14:section>
        <p14:section name="Agenda" id="{F647BFF8-4121-4AA9-A3A5-704C7298B4AA}">
          <p14:sldIdLst>
            <p14:sldId id="257"/>
          </p14:sldIdLst>
        </p14:section>
        <p14:section name="Thema 1" id="{8DA5B730-9004-4FB2-8570-6E803035A6CD}">
          <p14:sldIdLst>
            <p14:sldId id="260"/>
          </p14:sldIdLst>
        </p14:section>
        <p14:section name="Pause" id="{E09FC0EB-036B-42F4-8D4C-77CD2076509D}">
          <p14:sldIdLst>
            <p14:sldId id="296"/>
            <p14:sldId id="377"/>
          </p14:sldIdLst>
        </p14:section>
        <p14:section name="Teams - Neuigkeiten" id="{1D8F67D1-9C48-452E-AB05-13C0E309832B}">
          <p14:sldIdLst>
            <p14:sldId id="268"/>
            <p14:sldId id="380"/>
            <p14:sldId id="378"/>
            <p14:sldId id="379"/>
            <p14:sldId id="404"/>
            <p14:sldId id="405"/>
            <p14:sldId id="381"/>
            <p14:sldId id="406"/>
            <p14:sldId id="382"/>
            <p14:sldId id="407"/>
            <p14:sldId id="383"/>
            <p14:sldId id="408"/>
            <p14:sldId id="387"/>
            <p14:sldId id="384"/>
            <p14:sldId id="409"/>
            <p14:sldId id="385"/>
            <p14:sldId id="410"/>
            <p14:sldId id="386"/>
            <p14:sldId id="411"/>
            <p14:sldId id="390"/>
            <p14:sldId id="412"/>
            <p14:sldId id="389"/>
            <p14:sldId id="413"/>
            <p14:sldId id="394"/>
            <p14:sldId id="414"/>
            <p14:sldId id="398"/>
            <p14:sldId id="388"/>
            <p14:sldId id="415"/>
            <p14:sldId id="393"/>
            <p14:sldId id="416"/>
            <p14:sldId id="400"/>
            <p14:sldId id="417"/>
            <p14:sldId id="399"/>
            <p14:sldId id="418"/>
            <p14:sldId id="402"/>
            <p14:sldId id="372"/>
            <p14:sldId id="392"/>
            <p14:sldId id="419"/>
            <p14:sldId id="420"/>
            <p14:sldId id="421"/>
            <p14:sldId id="391"/>
            <p14:sldId id="422"/>
            <p14:sldId id="397"/>
            <p14:sldId id="395"/>
            <p14:sldId id="423"/>
            <p14:sldId id="424"/>
            <p14:sldId id="425"/>
            <p14:sldId id="403"/>
            <p14:sldId id="269"/>
          </p14:sldIdLst>
        </p14:section>
        <p14:section name="Thema 2" id="{D6FBB0DD-3BFC-4689-9917-0D4E3F011C42}">
          <p14:sldIdLst>
            <p14:sldId id="297"/>
          </p14:sldIdLst>
        </p14:section>
        <p14:section name="Organisatorisches" id="{758F5043-CBE5-4C5B-AC05-24F0E67CE7B1}">
          <p14:sldIdLst>
            <p14:sldId id="311"/>
            <p14:sldId id="312"/>
            <p14:sldId id="313"/>
          </p14:sldIdLst>
        </p14:section>
        <p14:section name="Final" id="{ED9DC36E-CA50-4511-A993-523054390192}">
          <p14:sldIdLst>
            <p14:sldId id="258"/>
          </p14:sldIdLst>
        </p14:section>
        <p14:section name="Offene Diskussion" id="{3CED83CD-B212-4EFE-8FBC-C7C92AC8FE7A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8F4EE5-CF52-46AD-A386-2ADC59A29254}" v="1" dt="2021-02-04T16:39:39.7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6" autoAdjust="0"/>
    <p:restoredTop sz="74266" autoAdjust="0"/>
  </p:normalViewPr>
  <p:slideViewPr>
    <p:cSldViewPr snapToGrid="0">
      <p:cViewPr varScale="1">
        <p:scale>
          <a:sx n="81" d="100"/>
          <a:sy n="81" d="100"/>
        </p:scale>
        <p:origin x="110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9F9E9FDF-7C61-4792-941E-3BBD6C5DB2FE}"/>
    <pc:docChg chg="undo custSel addSld delSld modSld sldOrd modMainMaster modSection">
      <pc:chgData name="Thomas Stensitzki" userId="75cafe6b-2f2a-469b-85c4-eec3b9c972ba" providerId="ADAL" clId="{9F9E9FDF-7C61-4792-941E-3BBD6C5DB2FE}" dt="2021-02-02T13:19:58.795" v="1851" actId="6549"/>
      <pc:docMkLst>
        <pc:docMk/>
      </pc:docMkLst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671489701" sldId="256"/>
        </pc:sldMkLst>
        <pc:spChg chg="mod">
          <ac:chgData name="Thomas Stensitzki" userId="75cafe6b-2f2a-469b-85c4-eec3b9c972ba" providerId="ADAL" clId="{9F9E9FDF-7C61-4792-941E-3BBD6C5DB2FE}" dt="2021-02-01T13:27:49.117" v="16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855324227" sldId="257"/>
        </pc:sldMkLst>
        <pc:spChg chg="mod">
          <ac:chgData name="Thomas Stensitzki" userId="75cafe6b-2f2a-469b-85c4-eec3b9c972ba" providerId="ADAL" clId="{9F9E9FDF-7C61-4792-941E-3BBD6C5DB2FE}" dt="2021-02-01T13:29:45.139" v="53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9F9E9FDF-7C61-4792-941E-3BBD6C5DB2FE}" dt="2021-02-01T16:04:37.874" v="61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3332792154" sldId="258"/>
        </pc:sldMkLst>
        <pc:spChg chg="mod">
          <ac:chgData name="Thomas Stensitzki" userId="75cafe6b-2f2a-469b-85c4-eec3b9c972ba" providerId="ADAL" clId="{9F9E9FDF-7C61-4792-941E-3BBD6C5DB2FE}" dt="2021-02-01T16:10:23.253" v="411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698998357" sldId="260"/>
        </pc:sldMkLst>
        <pc:spChg chg="mod">
          <ac:chgData name="Thomas Stensitzki" userId="75cafe6b-2f2a-469b-85c4-eec3b9c972ba" providerId="ADAL" clId="{9F9E9FDF-7C61-4792-941E-3BBD6C5DB2FE}" dt="2021-02-01T16:03:10.522" v="55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9F9E9FDF-7C61-4792-941E-3BBD6C5DB2FE}" dt="2021-02-01T16:04:18.898" v="60"/>
          <ac:spMkLst>
            <pc:docMk/>
            <pc:sldMk cId="2698998357" sldId="260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4007670073" sldId="268"/>
        </pc:sldMkLst>
      </pc:sldChg>
      <pc:sldChg chg="delSp modSp mo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721051844" sldId="269"/>
        </pc:sldMkLst>
        <pc:spChg chg="del">
          <ac:chgData name="Thomas Stensitzki" userId="75cafe6b-2f2a-469b-85c4-eec3b9c972ba" providerId="ADAL" clId="{9F9E9FDF-7C61-4792-941E-3BBD6C5DB2FE}" dt="2021-02-01T16:27:24.006" v="417" actId="478"/>
          <ac:spMkLst>
            <pc:docMk/>
            <pc:sldMk cId="2721051844" sldId="269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6:27:28.592" v="429" actId="20577"/>
          <ac:spMkLst>
            <pc:docMk/>
            <pc:sldMk cId="2721051844" sldId="269"/>
            <ac:spMk id="4" creationId="{D12969B4-351A-4517-A5B8-3E6AD9CDB206}"/>
          </ac:spMkLst>
        </pc:spChg>
        <pc:spChg chg="mod">
          <ac:chgData name="Thomas Stensitzki" userId="75cafe6b-2f2a-469b-85c4-eec3b9c972ba" providerId="ADAL" clId="{9F9E9FDF-7C61-4792-941E-3BBD6C5DB2FE}" dt="2021-02-01T16:28:27.905" v="505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928334901" sldId="295"/>
        </pc:sldMkLst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466045460" sldId="296"/>
        </pc:sldMkLst>
        <pc:spChg chg="mod">
          <ac:chgData name="Thomas Stensitzki" userId="75cafe6b-2f2a-469b-85c4-eec3b9c972ba" providerId="ADAL" clId="{9F9E9FDF-7C61-4792-941E-3BBD6C5DB2FE}" dt="2021-02-02T12:11:23.870" v="1528" actId="6549"/>
          <ac:spMkLst>
            <pc:docMk/>
            <pc:sldMk cId="466045460" sldId="296"/>
            <ac:spMk id="3" creationId="{3DE143F2-5A09-45BF-B00B-7298420C5BE2}"/>
          </ac:spMkLst>
        </pc:spChg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53967156" sldId="297"/>
        </pc:sldMkLst>
        <pc:spChg chg="mod">
          <ac:chgData name="Thomas Stensitzki" userId="75cafe6b-2f2a-469b-85c4-eec3b9c972ba" providerId="ADAL" clId="{9F9E9FDF-7C61-4792-941E-3BBD6C5DB2FE}" dt="2021-02-01T16:04:47.851" v="62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9F9E9FDF-7C61-4792-941E-3BBD6C5DB2FE}" dt="2021-02-01T16:05:19.815" v="67" actId="27636"/>
          <ac:spMkLst>
            <pc:docMk/>
            <pc:sldMk cId="53967156" sldId="297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814967912" sldId="311"/>
        </pc:sldMkLst>
      </pc:sldChg>
      <pc:sldChg chg="modSp mod modTransition modAnim">
        <pc:chgData name="Thomas Stensitzki" userId="75cafe6b-2f2a-469b-85c4-eec3b9c972ba" providerId="ADAL" clId="{9F9E9FDF-7C61-4792-941E-3BBD6C5DB2FE}" dt="2021-02-02T12:16:03.409" v="1540"/>
        <pc:sldMkLst>
          <pc:docMk/>
          <pc:sldMk cId="222169851" sldId="312"/>
        </pc:sldMkLst>
        <pc:spChg chg="mod">
          <ac:chgData name="Thomas Stensitzki" userId="75cafe6b-2f2a-469b-85c4-eec3b9c972ba" providerId="ADAL" clId="{9F9E9FDF-7C61-4792-941E-3BBD6C5DB2FE}" dt="2021-02-01T16:09:23.104" v="348" actId="20577"/>
          <ac:spMkLst>
            <pc:docMk/>
            <pc:sldMk cId="222169851" sldId="312"/>
            <ac:spMk id="5" creationId="{E4B561B6-C0CF-43D8-8BC7-F305B96C47C8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726195275" sldId="313"/>
        </pc:sldMkLst>
      </pc:sldChg>
      <pc:sldChg chg="del">
        <pc:chgData name="Thomas Stensitzki" userId="75cafe6b-2f2a-469b-85c4-eec3b9c972ba" providerId="ADAL" clId="{9F9E9FDF-7C61-4792-941E-3BBD6C5DB2FE}" dt="2021-02-01T16:30:25.532" v="513" actId="47"/>
        <pc:sldMkLst>
          <pc:docMk/>
          <pc:sldMk cId="3686415854" sldId="336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3622499056" sldId="337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181094570" sldId="338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1736096156" sldId="339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1438636221" sldId="340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410740870" sldId="341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725752728" sldId="342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280483003" sldId="343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213675464" sldId="344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4202633353" sldId="345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788060859" sldId="346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188222015" sldId="347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623484320" sldId="348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468971604" sldId="349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727630022" sldId="350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901964799" sldId="352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2439788833" sldId="353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4123441300" sldId="354"/>
        </pc:sldMkLst>
      </pc:sldChg>
      <pc:sldChg chg="del">
        <pc:chgData name="Thomas Stensitzki" userId="75cafe6b-2f2a-469b-85c4-eec3b9c972ba" providerId="ADAL" clId="{9F9E9FDF-7C61-4792-941E-3BBD6C5DB2FE}" dt="2021-02-01T16:30:10.666" v="511" actId="47"/>
        <pc:sldMkLst>
          <pc:docMk/>
          <pc:sldMk cId="3193010953" sldId="355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4104014147" sldId="356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354451857" sldId="357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149641114" sldId="358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224730637" sldId="359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874601603" sldId="360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046734869" sldId="361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3266975461" sldId="362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82294517" sldId="363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020178309" sldId="364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331174969" sldId="365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07981993" sldId="366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2527187877" sldId="367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777320957" sldId="368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450062575" sldId="369"/>
        </pc:sldMkLst>
      </pc:sldChg>
      <pc:sldChg chg="del">
        <pc:chgData name="Thomas Stensitzki" userId="75cafe6b-2f2a-469b-85c4-eec3b9c972ba" providerId="ADAL" clId="{9F9E9FDF-7C61-4792-941E-3BBD6C5DB2FE}" dt="2021-02-01T16:30:10.666" v="511" actId="47"/>
        <pc:sldMkLst>
          <pc:docMk/>
          <pc:sldMk cId="426610277" sldId="370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705138562" sldId="371"/>
        </pc:sldMkLst>
      </pc:sldChg>
      <pc:sldChg chg="addSp delSp modSp mod modTransition modNotesTx">
        <pc:chgData name="Thomas Stensitzki" userId="75cafe6b-2f2a-469b-85c4-eec3b9c972ba" providerId="ADAL" clId="{9F9E9FDF-7C61-4792-941E-3BBD6C5DB2FE}" dt="2021-02-02T13:13:57.391" v="1765" actId="14100"/>
        <pc:sldMkLst>
          <pc:docMk/>
          <pc:sldMk cId="3298503951" sldId="372"/>
        </pc:sldMkLst>
        <pc:spChg chg="mod">
          <ac:chgData name="Thomas Stensitzki" userId="75cafe6b-2f2a-469b-85c4-eec3b9c972ba" providerId="ADAL" clId="{9F9E9FDF-7C61-4792-941E-3BBD6C5DB2FE}" dt="2021-02-02T13:13:57.391" v="1765" actId="14100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09:26.581" v="1100" actId="20577"/>
          <ac:spMkLst>
            <pc:docMk/>
            <pc:sldMk cId="3298503951" sldId="372"/>
            <ac:spMk id="5" creationId="{C24DACB5-1BEC-4C86-9652-BAFD8DE56FEF}"/>
          </ac:spMkLst>
        </pc:spChg>
        <pc:spChg chg="add del mod">
          <ac:chgData name="Thomas Stensitzki" userId="75cafe6b-2f2a-469b-85c4-eec3b9c972ba" providerId="ADAL" clId="{9F9E9FDF-7C61-4792-941E-3BBD6C5DB2FE}" dt="2021-02-01T17:00:55.099" v="953" actId="22"/>
          <ac:spMkLst>
            <pc:docMk/>
            <pc:sldMk cId="3298503951" sldId="372"/>
            <ac:spMk id="6" creationId="{611224E3-1A0D-470E-B9FE-F2BA121DBBCF}"/>
          </ac:spMkLst>
        </pc:spChg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17993370" sldId="373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432380457" sldId="374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872056675" sldId="375"/>
        </pc:sldMkLst>
      </pc:sldChg>
      <pc:sldChg chg="modSp del mod">
        <pc:chgData name="Thomas Stensitzki" userId="75cafe6b-2f2a-469b-85c4-eec3b9c972ba" providerId="ADAL" clId="{9F9E9FDF-7C61-4792-941E-3BBD6C5DB2FE}" dt="2021-02-01T16:11:00.582" v="415" actId="47"/>
        <pc:sldMkLst>
          <pc:docMk/>
          <pc:sldMk cId="838709494" sldId="376"/>
        </pc:sldMkLst>
        <pc:graphicFrameChg chg="mod modGraphic">
          <ac:chgData name="Thomas Stensitzki" userId="75cafe6b-2f2a-469b-85c4-eec3b9c972ba" providerId="ADAL" clId="{9F9E9FDF-7C61-4792-941E-3BBD6C5DB2FE}" dt="2021-02-01T16:05:27.525" v="69" actId="20577"/>
          <ac:graphicFrameMkLst>
            <pc:docMk/>
            <pc:sldMk cId="838709494" sldId="376"/>
            <ac:graphicFrameMk id="6" creationId="{0F955DCC-462D-431D-BBDE-26F10687D590}"/>
          </ac:graphicFrameMkLst>
        </pc:graphicFrameChg>
      </pc:sldChg>
      <pc:sldChg chg="ad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108181351" sldId="377"/>
        </pc:sldMkLst>
      </pc:sldChg>
      <pc:sldChg chg="modSp add mod modTransition modNotesTx">
        <pc:chgData name="Thomas Stensitzki" userId="75cafe6b-2f2a-469b-85c4-eec3b9c972ba" providerId="ADAL" clId="{9F9E9FDF-7C61-4792-941E-3BBD6C5DB2FE}" dt="2021-02-02T12:16:03.409" v="1540"/>
        <pc:sldMkLst>
          <pc:docMk/>
          <pc:sldMk cId="2227487991" sldId="378"/>
        </pc:sldMkLst>
        <pc:spChg chg="mod">
          <ac:chgData name="Thomas Stensitzki" userId="75cafe6b-2f2a-469b-85c4-eec3b9c972ba" providerId="ADAL" clId="{9F9E9FDF-7C61-4792-941E-3BBD6C5DB2FE}" dt="2021-02-02T12:11:53.106" v="1537" actId="1035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6:45:24.787" v="781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6:33:15.669" v="584"/>
        <pc:sldMkLst>
          <pc:docMk/>
          <pc:sldMk cId="3297434357" sldId="379"/>
        </pc:sldMkLst>
        <pc:picChg chg="add">
          <ac:chgData name="Thomas Stensitzki" userId="75cafe6b-2f2a-469b-85c4-eec3b9c972ba" providerId="ADAL" clId="{9F9E9FDF-7C61-4792-941E-3BBD6C5DB2FE}" dt="2021-02-01T16:33:15.669" v="584"/>
          <ac:picMkLst>
            <pc:docMk/>
            <pc:sldMk cId="3297434357" sldId="379"/>
            <ac:picMk id="1026" creationId="{6F4D62F5-9A7A-4568-B0C8-37200F0AADF0}"/>
          </ac:picMkLst>
        </pc:picChg>
      </pc:sldChg>
      <pc:sldChg chg="delSp modSp new add del mod ord modTransition modNotesTx">
        <pc:chgData name="Thomas Stensitzki" userId="75cafe6b-2f2a-469b-85c4-eec3b9c972ba" providerId="ADAL" clId="{9F9E9FDF-7C61-4792-941E-3BBD6C5DB2FE}" dt="2021-02-02T12:24:12.766" v="1596" actId="1440"/>
        <pc:sldMkLst>
          <pc:docMk/>
          <pc:sldMk cId="4126930427" sldId="379"/>
        </pc:sldMkLst>
        <pc:spChg chg="mod">
          <ac:chgData name="Thomas Stensitzki" userId="75cafe6b-2f2a-469b-85c4-eec3b9c972ba" providerId="ADAL" clId="{9F9E9FDF-7C61-4792-941E-3BBD6C5DB2FE}" dt="2021-02-01T16:32:48.109" v="582"/>
          <ac:spMkLst>
            <pc:docMk/>
            <pc:sldMk cId="4126930427" sldId="379"/>
            <ac:spMk id="2" creationId="{50183ADD-E6D0-4570-B5FB-F95BA9130DEC}"/>
          </ac:spMkLst>
        </pc:spChg>
        <pc:spChg chg="del">
          <ac:chgData name="Thomas Stensitzki" userId="75cafe6b-2f2a-469b-85c4-eec3b9c972ba" providerId="ADAL" clId="{9F9E9FDF-7C61-4792-941E-3BBD6C5DB2FE}" dt="2021-02-01T16:32:51.188" v="583" actId="478"/>
          <ac:spMkLst>
            <pc:docMk/>
            <pc:sldMk cId="4126930427" sldId="379"/>
            <ac:spMk id="3" creationId="{63B38917-415E-406D-BA2F-888576D68CE3}"/>
          </ac:spMkLst>
        </pc:spChg>
        <pc:picChg chg="mod">
          <ac:chgData name="Thomas Stensitzki" userId="75cafe6b-2f2a-469b-85c4-eec3b9c972ba" providerId="ADAL" clId="{9F9E9FDF-7C61-4792-941E-3BBD6C5DB2FE}" dt="2021-02-02T12:24:12.766" v="1596" actId="1440"/>
          <ac:picMkLst>
            <pc:docMk/>
            <pc:sldMk cId="4126930427" sldId="379"/>
            <ac:picMk id="1026" creationId="{6F4D62F5-9A7A-4568-B0C8-37200F0AADF0}"/>
          </ac:picMkLst>
        </pc:picChg>
      </pc:sldChg>
      <pc:sldChg chg="modSp new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961263446" sldId="380"/>
        </pc:sldMkLst>
        <pc:spChg chg="mod">
          <ac:chgData name="Thomas Stensitzki" userId="75cafe6b-2f2a-469b-85c4-eec3b9c972ba" providerId="ADAL" clId="{9F9E9FDF-7C61-4792-941E-3BBD6C5DB2FE}" dt="2021-02-01T16:31:27.314" v="541" actId="20577"/>
          <ac:spMkLst>
            <pc:docMk/>
            <pc:sldMk cId="2961263446" sldId="380"/>
            <ac:spMk id="2" creationId="{A26E16A2-7D3C-4696-B630-50742B55E985}"/>
          </ac:spMkLst>
        </pc:spChg>
        <pc:spChg chg="mod">
          <ac:chgData name="Thomas Stensitzki" userId="75cafe6b-2f2a-469b-85c4-eec3b9c972ba" providerId="ADAL" clId="{9F9E9FDF-7C61-4792-941E-3BBD6C5DB2FE}" dt="2021-02-01T16:31:43.515" v="568" actId="20577"/>
          <ac:spMkLst>
            <pc:docMk/>
            <pc:sldMk cId="2961263446" sldId="380"/>
            <ac:spMk id="3" creationId="{DFFA8D7B-746D-435B-B204-1D05F1677C6B}"/>
          </ac:spMkLst>
        </pc:spChg>
      </pc:sldChg>
      <pc:sldChg chg="addSp delSp modSp add del mod ord modTransition modAnim modNotesTx">
        <pc:chgData name="Thomas Stensitzki" userId="75cafe6b-2f2a-469b-85c4-eec3b9c972ba" providerId="ADAL" clId="{9F9E9FDF-7C61-4792-941E-3BBD6C5DB2FE}" dt="2021-02-02T12:24:06.721" v="1595" actId="1440"/>
        <pc:sldMkLst>
          <pc:docMk/>
          <pc:sldMk cId="2134997509" sldId="381"/>
        </pc:sldMkLst>
        <pc:spChg chg="mod">
          <ac:chgData name="Thomas Stensitzki" userId="75cafe6b-2f2a-469b-85c4-eec3b9c972ba" providerId="ADAL" clId="{9F9E9FDF-7C61-4792-941E-3BBD6C5DB2FE}" dt="2021-02-01T16:36:02.957" v="654"/>
          <ac:spMkLst>
            <pc:docMk/>
            <pc:sldMk cId="2134997509" sldId="381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9F9E9FDF-7C61-4792-941E-3BBD6C5DB2FE}" dt="2021-02-01T16:38:39.219" v="670" actId="22"/>
          <ac:spMkLst>
            <pc:docMk/>
            <pc:sldMk cId="2134997509" sldId="381"/>
            <ac:spMk id="6" creationId="{C76B924A-1598-4EF2-9DF2-0BF5D859A7BC}"/>
          </ac:spMkLst>
        </pc:spChg>
        <pc:picChg chg="add mod">
          <ac:chgData name="Thomas Stensitzki" userId="75cafe6b-2f2a-469b-85c4-eec3b9c972ba" providerId="ADAL" clId="{9F9E9FDF-7C61-4792-941E-3BBD6C5DB2FE}" dt="2021-02-02T12:23:56.265" v="1591" actId="1440"/>
          <ac:picMkLst>
            <pc:docMk/>
            <pc:sldMk cId="2134997509" sldId="381"/>
            <ac:picMk id="4" creationId="{9D05F190-4412-4197-8E5C-5F0A9D2394F8}"/>
          </ac:picMkLst>
        </pc:picChg>
        <pc:picChg chg="del">
          <ac:chgData name="Thomas Stensitzki" userId="75cafe6b-2f2a-469b-85c4-eec3b9c972ba" providerId="ADAL" clId="{9F9E9FDF-7C61-4792-941E-3BBD6C5DB2FE}" dt="2021-02-01T16:34:39.482" v="596" actId="478"/>
          <ac:picMkLst>
            <pc:docMk/>
            <pc:sldMk cId="2134997509" sldId="381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9F9E9FDF-7C61-4792-941E-3BBD6C5DB2FE}" dt="2021-02-02T12:24:06.721" v="1595" actId="1440"/>
          <ac:picMkLst>
            <pc:docMk/>
            <pc:sldMk cId="2134997509" sldId="381"/>
            <ac:picMk id="2050" creationId="{9F54692A-BFF1-40AA-8546-4373B2D37913}"/>
          </ac:picMkLst>
        </pc:picChg>
      </pc:sldChg>
      <pc:sldChg chg="addSp">
        <pc:chgData name="Thomas Stensitzki" userId="75cafe6b-2f2a-469b-85c4-eec3b9c972ba" providerId="ADAL" clId="{9F9E9FDF-7C61-4792-941E-3BBD6C5DB2FE}" dt="2021-02-01T16:37:37.427" v="660"/>
        <pc:sldMkLst>
          <pc:docMk/>
          <pc:sldMk cId="4092087368" sldId="381"/>
        </pc:sldMkLst>
        <pc:picChg chg="add">
          <ac:chgData name="Thomas Stensitzki" userId="75cafe6b-2f2a-469b-85c4-eec3b9c972ba" providerId="ADAL" clId="{9F9E9FDF-7C61-4792-941E-3BBD6C5DB2FE}" dt="2021-02-01T16:37:37.427" v="660"/>
          <ac:picMkLst>
            <pc:docMk/>
            <pc:sldMk cId="4092087368" sldId="381"/>
            <ac:picMk id="2050" creationId="{9F54692A-BFF1-40AA-8546-4373B2D37913}"/>
          </ac:picMkLst>
        </pc:picChg>
      </pc:sldChg>
      <pc:sldChg chg="delSp modSp add del mod ord modTransition modAnim modNotesTx">
        <pc:chgData name="Thomas Stensitzki" userId="75cafe6b-2f2a-469b-85c4-eec3b9c972ba" providerId="ADAL" clId="{9F9E9FDF-7C61-4792-941E-3BBD6C5DB2FE}" dt="2021-02-02T12:25:33.964" v="1609"/>
        <pc:sldMkLst>
          <pc:docMk/>
          <pc:sldMk cId="804569921" sldId="382"/>
        </pc:sldMkLst>
        <pc:spChg chg="mod">
          <ac:chgData name="Thomas Stensitzki" userId="75cafe6b-2f2a-469b-85c4-eec3b9c972ba" providerId="ADAL" clId="{9F9E9FDF-7C61-4792-941E-3BBD6C5DB2FE}" dt="2021-02-01T16:40:06.108" v="700"/>
          <ac:spMkLst>
            <pc:docMk/>
            <pc:sldMk cId="804569921" sldId="382"/>
            <ac:spMk id="2" creationId="{50183ADD-E6D0-4570-B5FB-F95BA9130DEC}"/>
          </ac:spMkLst>
        </pc:spChg>
        <pc:picChg chg="del">
          <ac:chgData name="Thomas Stensitzki" userId="75cafe6b-2f2a-469b-85c4-eec3b9c972ba" providerId="ADAL" clId="{9F9E9FDF-7C61-4792-941E-3BBD6C5DB2FE}" dt="2021-02-01T16:38:44.704" v="672" actId="478"/>
          <ac:picMkLst>
            <pc:docMk/>
            <pc:sldMk cId="804569921" sldId="382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9F9E9FDF-7C61-4792-941E-3BBD6C5DB2FE}" dt="2021-02-02T12:23:36.133" v="1587" actId="1440"/>
          <ac:picMkLst>
            <pc:docMk/>
            <pc:sldMk cId="804569921" sldId="382"/>
            <ac:picMk id="3074" creationId="{525FA78C-D70F-4375-8510-812E8C34D37F}"/>
          </ac:picMkLst>
        </pc:picChg>
        <pc:picChg chg="mod">
          <ac:chgData name="Thomas Stensitzki" userId="75cafe6b-2f2a-469b-85c4-eec3b9c972ba" providerId="ADAL" clId="{9F9E9FDF-7C61-4792-941E-3BBD6C5DB2FE}" dt="2021-02-02T12:23:44.023" v="1589" actId="1440"/>
          <ac:picMkLst>
            <pc:docMk/>
            <pc:sldMk cId="804569921" sldId="382"/>
            <ac:picMk id="4098" creationId="{C3BE1F8B-0C0E-46DA-8F0F-EA84B0224D86}"/>
          </ac:picMkLst>
        </pc:picChg>
      </pc:sldChg>
      <pc:sldChg chg="addSp">
        <pc:chgData name="Thomas Stensitzki" userId="75cafe6b-2f2a-469b-85c4-eec3b9c972ba" providerId="ADAL" clId="{9F9E9FDF-7C61-4792-941E-3BBD6C5DB2FE}" dt="2021-02-01T16:40:14.886" v="701"/>
        <pc:sldMkLst>
          <pc:docMk/>
          <pc:sldMk cId="2964036851" sldId="382"/>
        </pc:sldMkLst>
        <pc:picChg chg="add">
          <ac:chgData name="Thomas Stensitzki" userId="75cafe6b-2f2a-469b-85c4-eec3b9c972ba" providerId="ADAL" clId="{9F9E9FDF-7C61-4792-941E-3BBD6C5DB2FE}" dt="2021-02-01T16:40:14.886" v="701"/>
          <ac:picMkLst>
            <pc:docMk/>
            <pc:sldMk cId="2964036851" sldId="382"/>
            <ac:picMk id="3074" creationId="{525FA78C-D70F-4375-8510-812E8C34D37F}"/>
          </ac:picMkLst>
        </pc:picChg>
      </pc:sldChg>
      <pc:sldChg chg="addSp">
        <pc:chgData name="Thomas Stensitzki" userId="75cafe6b-2f2a-469b-85c4-eec3b9c972ba" providerId="ADAL" clId="{9F9E9FDF-7C61-4792-941E-3BBD6C5DB2FE}" dt="2021-02-01T16:40:33.988" v="705"/>
        <pc:sldMkLst>
          <pc:docMk/>
          <pc:sldMk cId="3129078594" sldId="382"/>
        </pc:sldMkLst>
        <pc:picChg chg="add">
          <ac:chgData name="Thomas Stensitzki" userId="75cafe6b-2f2a-469b-85c4-eec3b9c972ba" providerId="ADAL" clId="{9F9E9FDF-7C61-4792-941E-3BBD6C5DB2FE}" dt="2021-02-01T16:40:33.988" v="705"/>
          <ac:picMkLst>
            <pc:docMk/>
            <pc:sldMk cId="3129078594" sldId="382"/>
            <ac:picMk id="4098" creationId="{C3BE1F8B-0C0E-46DA-8F0F-EA84B0224D86}"/>
          </ac:picMkLst>
        </pc:picChg>
      </pc:sldChg>
      <pc:sldChg chg="addSp modSp add del mod ord modTransition modAnim modNotesTx">
        <pc:chgData name="Thomas Stensitzki" userId="75cafe6b-2f2a-469b-85c4-eec3b9c972ba" providerId="ADAL" clId="{9F9E9FDF-7C61-4792-941E-3BBD6C5DB2FE}" dt="2021-02-02T12:23:12.634" v="1585"/>
        <pc:sldMkLst>
          <pc:docMk/>
          <pc:sldMk cId="1200616128" sldId="383"/>
        </pc:sldMkLst>
        <pc:spChg chg="mod">
          <ac:chgData name="Thomas Stensitzki" userId="75cafe6b-2f2a-469b-85c4-eec3b9c972ba" providerId="ADAL" clId="{9F9E9FDF-7C61-4792-941E-3BBD6C5DB2FE}" dt="2021-02-01T16:42:12.561" v="734"/>
          <ac:spMkLst>
            <pc:docMk/>
            <pc:sldMk cId="1200616128" sldId="383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3:01.298" v="1584" actId="1440"/>
          <ac:picMkLst>
            <pc:docMk/>
            <pc:sldMk cId="1200616128" sldId="383"/>
            <ac:picMk id="5122" creationId="{98FEBD17-3DE4-4FC0-98CD-A47E52244993}"/>
          </ac:picMkLst>
        </pc:picChg>
        <pc:picChg chg="mod">
          <ac:chgData name="Thomas Stensitzki" userId="75cafe6b-2f2a-469b-85c4-eec3b9c972ba" providerId="ADAL" clId="{9F9E9FDF-7C61-4792-941E-3BBD6C5DB2FE}" dt="2021-02-02T12:22:35.638" v="1581" actId="1440"/>
          <ac:picMkLst>
            <pc:docMk/>
            <pc:sldMk cId="1200616128" sldId="383"/>
            <ac:picMk id="6146" creationId="{D79D56E1-73D8-41FE-BCAC-51D16FAF5530}"/>
          </ac:picMkLst>
        </pc:picChg>
        <pc:cxnChg chg="add mod">
          <ac:chgData name="Thomas Stensitzki" userId="75cafe6b-2f2a-469b-85c4-eec3b9c972ba" providerId="ADAL" clId="{9F9E9FDF-7C61-4792-941E-3BBD6C5DB2FE}" dt="2021-02-02T12:21:54.518" v="1578" actId="208"/>
          <ac:cxnSpMkLst>
            <pc:docMk/>
            <pc:sldMk cId="1200616128" sldId="383"/>
            <ac:cxnSpMk id="4" creationId="{A2316F48-304E-4FE0-92CD-62B086F6AF6B}"/>
          </ac:cxnSpMkLst>
        </pc:cxnChg>
      </pc:sldChg>
      <pc:sldChg chg="addSp">
        <pc:chgData name="Thomas Stensitzki" userId="75cafe6b-2f2a-469b-85c4-eec3b9c972ba" providerId="ADAL" clId="{9F9E9FDF-7C61-4792-941E-3BBD6C5DB2FE}" dt="2021-02-01T16:43:13.235" v="741"/>
        <pc:sldMkLst>
          <pc:docMk/>
          <pc:sldMk cId="2646536025" sldId="383"/>
        </pc:sldMkLst>
        <pc:picChg chg="add">
          <ac:chgData name="Thomas Stensitzki" userId="75cafe6b-2f2a-469b-85c4-eec3b9c972ba" providerId="ADAL" clId="{9F9E9FDF-7C61-4792-941E-3BBD6C5DB2FE}" dt="2021-02-01T16:43:13.235" v="741"/>
          <ac:picMkLst>
            <pc:docMk/>
            <pc:sldMk cId="2646536025" sldId="383"/>
            <ac:picMk id="6146" creationId="{D79D56E1-73D8-41FE-BCAC-51D16FAF5530}"/>
          </ac:picMkLst>
        </pc:picChg>
      </pc:sldChg>
      <pc:sldChg chg="addSp">
        <pc:chgData name="Thomas Stensitzki" userId="75cafe6b-2f2a-469b-85c4-eec3b9c972ba" providerId="ADAL" clId="{9F9E9FDF-7C61-4792-941E-3BBD6C5DB2FE}" dt="2021-02-01T16:43:01.213" v="738"/>
        <pc:sldMkLst>
          <pc:docMk/>
          <pc:sldMk cId="3315723477" sldId="383"/>
        </pc:sldMkLst>
        <pc:picChg chg="add">
          <ac:chgData name="Thomas Stensitzki" userId="75cafe6b-2f2a-469b-85c4-eec3b9c972ba" providerId="ADAL" clId="{9F9E9FDF-7C61-4792-941E-3BBD6C5DB2FE}" dt="2021-02-01T16:43:01.213" v="738"/>
          <ac:picMkLst>
            <pc:docMk/>
            <pc:sldMk cId="3315723477" sldId="383"/>
            <ac:picMk id="5122" creationId="{98FEBD17-3DE4-4FC0-98CD-A47E52244993}"/>
          </ac:picMkLst>
        </pc:picChg>
      </pc:sldChg>
      <pc:sldChg chg="addSp">
        <pc:chgData name="Thomas Stensitzki" userId="75cafe6b-2f2a-469b-85c4-eec3b9c972ba" providerId="ADAL" clId="{9F9E9FDF-7C61-4792-941E-3BBD6C5DB2FE}" dt="2021-02-01T16:46:47.567" v="797"/>
        <pc:sldMkLst>
          <pc:docMk/>
          <pc:sldMk cId="268345041" sldId="384"/>
        </pc:sldMkLst>
        <pc:picChg chg="add">
          <ac:chgData name="Thomas Stensitzki" userId="75cafe6b-2f2a-469b-85c4-eec3b9c972ba" providerId="ADAL" clId="{9F9E9FDF-7C61-4792-941E-3BBD6C5DB2FE}" dt="2021-02-01T16:46:47.567" v="797"/>
          <ac:picMkLst>
            <pc:docMk/>
            <pc:sldMk cId="268345041" sldId="384"/>
            <ac:picMk id="7170" creationId="{260BBE70-DAC3-4E07-B418-8D32185B4B8C}"/>
          </ac:picMkLst>
        </pc:picChg>
      </pc:sldChg>
      <pc:sldChg chg="modSp add del mod ord modTransition modNotesTx">
        <pc:chgData name="Thomas Stensitzki" userId="75cafe6b-2f2a-469b-85c4-eec3b9c972ba" providerId="ADAL" clId="{9F9E9FDF-7C61-4792-941E-3BBD6C5DB2FE}" dt="2021-02-02T12:28:27.405" v="1622" actId="1440"/>
        <pc:sldMkLst>
          <pc:docMk/>
          <pc:sldMk cId="2706860444" sldId="384"/>
        </pc:sldMkLst>
        <pc:spChg chg="mod">
          <ac:chgData name="Thomas Stensitzki" userId="75cafe6b-2f2a-469b-85c4-eec3b9c972ba" providerId="ADAL" clId="{9F9E9FDF-7C61-4792-941E-3BBD6C5DB2FE}" dt="2021-02-01T16:46:40.586" v="796"/>
          <ac:spMkLst>
            <pc:docMk/>
            <pc:sldMk cId="2706860444" sldId="384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8:27.405" v="1622" actId="1440"/>
          <ac:picMkLst>
            <pc:docMk/>
            <pc:sldMk cId="2706860444" sldId="384"/>
            <ac:picMk id="7170" creationId="{260BBE70-DAC3-4E07-B418-8D32185B4B8C}"/>
          </ac:picMkLst>
        </pc:picChg>
      </pc:sldChg>
      <pc:sldChg chg="addSp">
        <pc:chgData name="Thomas Stensitzki" userId="75cafe6b-2f2a-469b-85c4-eec3b9c972ba" providerId="ADAL" clId="{9F9E9FDF-7C61-4792-941E-3BBD6C5DB2FE}" dt="2021-02-01T16:48:46.082" v="818"/>
        <pc:sldMkLst>
          <pc:docMk/>
          <pc:sldMk cId="200308074" sldId="385"/>
        </pc:sldMkLst>
        <pc:picChg chg="add">
          <ac:chgData name="Thomas Stensitzki" userId="75cafe6b-2f2a-469b-85c4-eec3b9c972ba" providerId="ADAL" clId="{9F9E9FDF-7C61-4792-941E-3BBD6C5DB2FE}" dt="2021-02-01T16:48:46.082" v="818"/>
          <ac:picMkLst>
            <pc:docMk/>
            <pc:sldMk cId="200308074" sldId="385"/>
            <ac:picMk id="8194" creationId="{088BB987-0736-45BC-A2AE-5F7C068F7E09}"/>
          </ac:picMkLst>
        </pc:picChg>
      </pc:sldChg>
      <pc:sldChg chg="addSp">
        <pc:chgData name="Thomas Stensitzki" userId="75cafe6b-2f2a-469b-85c4-eec3b9c972ba" providerId="ADAL" clId="{9F9E9FDF-7C61-4792-941E-3BBD6C5DB2FE}" dt="2021-02-01T16:49:13.209" v="822"/>
        <pc:sldMkLst>
          <pc:docMk/>
          <pc:sldMk cId="472251526" sldId="385"/>
        </pc:sldMkLst>
        <pc:picChg chg="add">
          <ac:chgData name="Thomas Stensitzki" userId="75cafe6b-2f2a-469b-85c4-eec3b9c972ba" providerId="ADAL" clId="{9F9E9FDF-7C61-4792-941E-3BBD6C5DB2FE}" dt="2021-02-01T16:49:13.209" v="822"/>
          <ac:picMkLst>
            <pc:docMk/>
            <pc:sldMk cId="472251526" sldId="385"/>
            <ac:picMk id="9218" creationId="{F8D8E185-9FFE-4889-9996-BD5B46FBFDE2}"/>
          </ac:picMkLst>
        </pc:picChg>
      </pc:sldChg>
      <pc:sldChg chg="modSp add del mod ord modTransition modAnim modNotesTx">
        <pc:chgData name="Thomas Stensitzki" userId="75cafe6b-2f2a-469b-85c4-eec3b9c972ba" providerId="ADAL" clId="{9F9E9FDF-7C61-4792-941E-3BBD6C5DB2FE}" dt="2021-02-02T12:29:29.036" v="1638"/>
        <pc:sldMkLst>
          <pc:docMk/>
          <pc:sldMk cId="2618174212" sldId="385"/>
        </pc:sldMkLst>
        <pc:spChg chg="mod">
          <ac:chgData name="Thomas Stensitzki" userId="75cafe6b-2f2a-469b-85c4-eec3b9c972ba" providerId="ADAL" clId="{9F9E9FDF-7C61-4792-941E-3BBD6C5DB2FE}" dt="2021-02-01T16:47:55.508" v="804"/>
          <ac:spMkLst>
            <pc:docMk/>
            <pc:sldMk cId="2618174212" sldId="385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9:03.092" v="1632" actId="1440"/>
          <ac:picMkLst>
            <pc:docMk/>
            <pc:sldMk cId="2618174212" sldId="385"/>
            <ac:picMk id="8194" creationId="{088BB987-0736-45BC-A2AE-5F7C068F7E09}"/>
          </ac:picMkLst>
        </pc:picChg>
        <pc:picChg chg="mod">
          <ac:chgData name="Thomas Stensitzki" userId="75cafe6b-2f2a-469b-85c4-eec3b9c972ba" providerId="ADAL" clId="{9F9E9FDF-7C61-4792-941E-3BBD6C5DB2FE}" dt="2021-02-02T12:29:23.820" v="1637" actId="1076"/>
          <ac:picMkLst>
            <pc:docMk/>
            <pc:sldMk cId="2618174212" sldId="385"/>
            <ac:picMk id="9218" creationId="{F8D8E185-9FFE-4889-9996-BD5B46FBFDE2}"/>
          </ac:picMkLst>
        </pc:picChg>
      </pc:sldChg>
      <pc:sldChg chg="addSp">
        <pc:chgData name="Thomas Stensitzki" userId="75cafe6b-2f2a-469b-85c4-eec3b9c972ba" providerId="ADAL" clId="{9F9E9FDF-7C61-4792-941E-3BBD6C5DB2FE}" dt="2021-02-01T16:51:43.493" v="851"/>
        <pc:sldMkLst>
          <pc:docMk/>
          <pc:sldMk cId="111797964" sldId="386"/>
        </pc:sldMkLst>
        <pc:picChg chg="add">
          <ac:chgData name="Thomas Stensitzki" userId="75cafe6b-2f2a-469b-85c4-eec3b9c972ba" providerId="ADAL" clId="{9F9E9FDF-7C61-4792-941E-3BBD6C5DB2FE}" dt="2021-02-01T16:51:43.493" v="851"/>
          <ac:picMkLst>
            <pc:docMk/>
            <pc:sldMk cId="111797964" sldId="386"/>
            <ac:picMk id="11266" creationId="{68B66526-F4E2-473C-8CC5-9B0D8882C321}"/>
          </ac:picMkLst>
        </pc:picChg>
      </pc:sldChg>
      <pc:sldChg chg="addSp">
        <pc:chgData name="Thomas Stensitzki" userId="75cafe6b-2f2a-469b-85c4-eec3b9c972ba" providerId="ADAL" clId="{9F9E9FDF-7C61-4792-941E-3BBD6C5DB2FE}" dt="2021-02-01T16:51:28.456" v="847"/>
        <pc:sldMkLst>
          <pc:docMk/>
          <pc:sldMk cId="1399614890" sldId="386"/>
        </pc:sldMkLst>
        <pc:picChg chg="add">
          <ac:chgData name="Thomas Stensitzki" userId="75cafe6b-2f2a-469b-85c4-eec3b9c972ba" providerId="ADAL" clId="{9F9E9FDF-7C61-4792-941E-3BBD6C5DB2FE}" dt="2021-02-01T16:51:28.456" v="847"/>
          <ac:picMkLst>
            <pc:docMk/>
            <pc:sldMk cId="1399614890" sldId="386"/>
            <ac:picMk id="10242" creationId="{9C37F8C5-9571-4D51-B7F2-F05AB240B20B}"/>
          </ac:picMkLst>
        </pc:picChg>
      </pc:sldChg>
      <pc:sldChg chg="modSp add del mod ord modTransition modAnim modNotesTx">
        <pc:chgData name="Thomas Stensitzki" userId="75cafe6b-2f2a-469b-85c4-eec3b9c972ba" providerId="ADAL" clId="{9F9E9FDF-7C61-4792-941E-3BBD6C5DB2FE}" dt="2021-02-02T12:38:08.228" v="1654"/>
        <pc:sldMkLst>
          <pc:docMk/>
          <pc:sldMk cId="2318153121" sldId="386"/>
        </pc:sldMkLst>
        <pc:spChg chg="mod">
          <ac:chgData name="Thomas Stensitzki" userId="75cafe6b-2f2a-469b-85c4-eec3b9c972ba" providerId="ADAL" clId="{9F9E9FDF-7C61-4792-941E-3BBD6C5DB2FE}" dt="2021-02-01T16:50:35.609" v="836"/>
          <ac:spMkLst>
            <pc:docMk/>
            <pc:sldMk cId="2318153121" sldId="386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37:46.408" v="1648" actId="1440"/>
          <ac:picMkLst>
            <pc:docMk/>
            <pc:sldMk cId="2318153121" sldId="386"/>
            <ac:picMk id="10242" creationId="{9C37F8C5-9571-4D51-B7F2-F05AB240B20B}"/>
          </ac:picMkLst>
        </pc:picChg>
        <pc:picChg chg="mod">
          <ac:chgData name="Thomas Stensitzki" userId="75cafe6b-2f2a-469b-85c4-eec3b9c972ba" providerId="ADAL" clId="{9F9E9FDF-7C61-4792-941E-3BBD6C5DB2FE}" dt="2021-02-02T12:38:04.134" v="1653" actId="1440"/>
          <ac:picMkLst>
            <pc:docMk/>
            <pc:sldMk cId="2318153121" sldId="386"/>
            <ac:picMk id="11266" creationId="{68B66526-F4E2-473C-8CC5-9B0D8882C321}"/>
          </ac:picMkLst>
        </pc:picChg>
      </pc:sldChg>
      <pc:sldChg chg="modSp add mod modTransition modNotesTx">
        <pc:chgData name="Thomas Stensitzki" userId="75cafe6b-2f2a-469b-85c4-eec3b9c972ba" providerId="ADAL" clId="{9F9E9FDF-7C61-4792-941E-3BBD6C5DB2FE}" dt="2021-02-02T12:27:52.848" v="1618"/>
        <pc:sldMkLst>
          <pc:docMk/>
          <pc:sldMk cId="2558906762" sldId="387"/>
        </pc:sldMkLst>
        <pc:spChg chg="mod">
          <ac:chgData name="Thomas Stensitzki" userId="75cafe6b-2f2a-469b-85c4-eec3b9c972ba" providerId="ADAL" clId="{9F9E9FDF-7C61-4792-941E-3BBD6C5DB2FE}" dt="2021-02-02T12:27:30.479" v="1616" actId="1036"/>
          <ac:spMkLst>
            <pc:docMk/>
            <pc:sldMk cId="2558906762" sldId="38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03:56.503" v="1065" actId="20577"/>
          <ac:spMkLst>
            <pc:docMk/>
            <pc:sldMk cId="2558906762" sldId="387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6:59:24.441" v="943"/>
        <pc:sldMkLst>
          <pc:docMk/>
          <pc:sldMk cId="1475173892" sldId="388"/>
        </pc:sldMkLst>
        <pc:picChg chg="add">
          <ac:chgData name="Thomas Stensitzki" userId="75cafe6b-2f2a-469b-85c4-eec3b9c972ba" providerId="ADAL" clId="{9F9E9FDF-7C61-4792-941E-3BBD6C5DB2FE}" dt="2021-02-01T16:59:24.441" v="943"/>
          <ac:picMkLst>
            <pc:docMk/>
            <pc:sldMk cId="1475173892" sldId="388"/>
            <ac:picMk id="14338" creationId="{EE8D1B22-ACB4-46C4-A4E7-A7B07C0707BC}"/>
          </ac:picMkLst>
        </pc:picChg>
      </pc:sldChg>
      <pc:sldChg chg="addSp delSp modSp add del mod modTransition modNotesTx">
        <pc:chgData name="Thomas Stensitzki" userId="75cafe6b-2f2a-469b-85c4-eec3b9c972ba" providerId="ADAL" clId="{9F9E9FDF-7C61-4792-941E-3BBD6C5DB2FE}" dt="2021-02-02T12:53:42.475" v="1704" actId="17032"/>
        <pc:sldMkLst>
          <pc:docMk/>
          <pc:sldMk cId="2051762330" sldId="388"/>
        </pc:sldMkLst>
        <pc:spChg chg="mod">
          <ac:chgData name="Thomas Stensitzki" userId="75cafe6b-2f2a-469b-85c4-eec3b9c972ba" providerId="ADAL" clId="{9F9E9FDF-7C61-4792-941E-3BBD6C5DB2FE}" dt="2021-02-01T17:12:20.815" v="1143"/>
          <ac:spMkLst>
            <pc:docMk/>
            <pc:sldMk cId="2051762330" sldId="388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9F9E9FDF-7C61-4792-941E-3BBD6C5DB2FE}" dt="2021-02-02T12:53:42.475" v="1704" actId="17032"/>
          <ac:spMkLst>
            <pc:docMk/>
            <pc:sldMk cId="2051762330" sldId="388"/>
            <ac:spMk id="3" creationId="{0C85C9A9-0526-420F-88D1-C511F504C043}"/>
          </ac:spMkLst>
        </pc:spChg>
        <pc:picChg chg="add del mod">
          <ac:chgData name="Thomas Stensitzki" userId="75cafe6b-2f2a-469b-85c4-eec3b9c972ba" providerId="ADAL" clId="{9F9E9FDF-7C61-4792-941E-3BBD6C5DB2FE}" dt="2021-02-01T17:12:59.806" v="1149" actId="478"/>
          <ac:picMkLst>
            <pc:docMk/>
            <pc:sldMk cId="2051762330" sldId="388"/>
            <ac:picMk id="14338" creationId="{EE8D1B22-ACB4-46C4-A4E7-A7B07C0707BC}"/>
          </ac:picMkLst>
        </pc:picChg>
        <pc:picChg chg="mod">
          <ac:chgData name="Thomas Stensitzki" userId="75cafe6b-2f2a-469b-85c4-eec3b9c972ba" providerId="ADAL" clId="{9F9E9FDF-7C61-4792-941E-3BBD6C5DB2FE}" dt="2021-02-02T12:53:05.755" v="1702" actId="1076"/>
          <ac:picMkLst>
            <pc:docMk/>
            <pc:sldMk cId="2051762330" sldId="388"/>
            <ac:picMk id="19458" creationId="{D0BE47F9-312D-4DCB-9EEB-05CA5E81F0B9}"/>
          </ac:picMkLst>
        </pc:picChg>
      </pc:sldChg>
      <pc:sldChg chg="addSp">
        <pc:chgData name="Thomas Stensitzki" userId="75cafe6b-2f2a-469b-85c4-eec3b9c972ba" providerId="ADAL" clId="{9F9E9FDF-7C61-4792-941E-3BBD6C5DB2FE}" dt="2021-02-01T17:13:04.894" v="1150"/>
        <pc:sldMkLst>
          <pc:docMk/>
          <pc:sldMk cId="3464665633" sldId="388"/>
        </pc:sldMkLst>
        <pc:picChg chg="add">
          <ac:chgData name="Thomas Stensitzki" userId="75cafe6b-2f2a-469b-85c4-eec3b9c972ba" providerId="ADAL" clId="{9F9E9FDF-7C61-4792-941E-3BBD6C5DB2FE}" dt="2021-02-01T17:13:04.894" v="1150"/>
          <ac:picMkLst>
            <pc:docMk/>
            <pc:sldMk cId="3464665633" sldId="388"/>
            <ac:picMk id="19458" creationId="{D0BE47F9-312D-4DCB-9EEB-05CA5E81F0B9}"/>
          </ac:picMkLst>
        </pc:picChg>
      </pc:sldChg>
      <pc:sldChg chg="addSp">
        <pc:chgData name="Thomas Stensitzki" userId="75cafe6b-2f2a-469b-85c4-eec3b9c972ba" providerId="ADAL" clId="{9F9E9FDF-7C61-4792-941E-3BBD6C5DB2FE}" dt="2021-02-01T16:57:50.417" v="917"/>
        <pc:sldMkLst>
          <pc:docMk/>
          <pc:sldMk cId="1957061461" sldId="389"/>
        </pc:sldMkLst>
        <pc:picChg chg="add">
          <ac:chgData name="Thomas Stensitzki" userId="75cafe6b-2f2a-469b-85c4-eec3b9c972ba" providerId="ADAL" clId="{9F9E9FDF-7C61-4792-941E-3BBD6C5DB2FE}" dt="2021-02-01T16:57:50.417" v="917"/>
          <ac:picMkLst>
            <pc:docMk/>
            <pc:sldMk cId="1957061461" sldId="389"/>
            <ac:picMk id="13314" creationId="{0EE2B04D-768F-4FAF-A2DC-658BEBF890D3}"/>
          </ac:picMkLst>
        </pc:picChg>
      </pc:sldChg>
      <pc:sldChg chg="modSp add del mod ord modTransition modNotesTx">
        <pc:chgData name="Thomas Stensitzki" userId="75cafe6b-2f2a-469b-85c4-eec3b9c972ba" providerId="ADAL" clId="{9F9E9FDF-7C61-4792-941E-3BBD6C5DB2FE}" dt="2021-02-02T12:41:49.731" v="1673" actId="1440"/>
        <pc:sldMkLst>
          <pc:docMk/>
          <pc:sldMk cId="3866198253" sldId="389"/>
        </pc:sldMkLst>
        <pc:spChg chg="mod">
          <ac:chgData name="Thomas Stensitzki" userId="75cafe6b-2f2a-469b-85c4-eec3b9c972ba" providerId="ADAL" clId="{9F9E9FDF-7C61-4792-941E-3BBD6C5DB2FE}" dt="2021-02-01T16:56:49.112" v="896"/>
          <ac:spMkLst>
            <pc:docMk/>
            <pc:sldMk cId="3866198253" sldId="389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41:49.731" v="1673" actId="1440"/>
          <ac:picMkLst>
            <pc:docMk/>
            <pc:sldMk cId="3866198253" sldId="389"/>
            <ac:picMk id="13314" creationId="{0EE2B04D-768F-4FAF-A2DC-658BEBF890D3}"/>
          </ac:picMkLst>
        </pc:picChg>
      </pc:sldChg>
      <pc:sldChg chg="addSp delSp modSp add del mod ord modTransition modNotesTx">
        <pc:chgData name="Thomas Stensitzki" userId="75cafe6b-2f2a-469b-85c4-eec3b9c972ba" providerId="ADAL" clId="{9F9E9FDF-7C61-4792-941E-3BBD6C5DB2FE}" dt="2021-02-02T12:41:19.513" v="1664" actId="1440"/>
        <pc:sldMkLst>
          <pc:docMk/>
          <pc:sldMk cId="1281650883" sldId="390"/>
        </pc:sldMkLst>
        <pc:spChg chg="mod">
          <ac:chgData name="Thomas Stensitzki" userId="75cafe6b-2f2a-469b-85c4-eec3b9c972ba" providerId="ADAL" clId="{9F9E9FDF-7C61-4792-941E-3BBD6C5DB2FE}" dt="2021-02-01T16:52:05.797" v="854"/>
          <ac:spMkLst>
            <pc:docMk/>
            <pc:sldMk cId="1281650883" sldId="390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9F9E9FDF-7C61-4792-941E-3BBD6C5DB2FE}" dt="2021-02-01T16:52:32.537" v="858" actId="478"/>
          <ac:spMkLst>
            <pc:docMk/>
            <pc:sldMk cId="1281650883" sldId="390"/>
            <ac:spMk id="4" creationId="{12541D46-FB2A-4FC8-8756-0718815220BE}"/>
          </ac:spMkLst>
        </pc:spChg>
        <pc:picChg chg="mod">
          <ac:chgData name="Thomas Stensitzki" userId="75cafe6b-2f2a-469b-85c4-eec3b9c972ba" providerId="ADAL" clId="{9F9E9FDF-7C61-4792-941E-3BBD6C5DB2FE}" dt="2021-02-02T12:41:19.513" v="1664" actId="1440"/>
          <ac:picMkLst>
            <pc:docMk/>
            <pc:sldMk cId="1281650883" sldId="390"/>
            <ac:picMk id="12290" creationId="{7853A3BB-F62F-44E0-B98E-81D92BD646D1}"/>
          </ac:picMkLst>
        </pc:picChg>
      </pc:sldChg>
      <pc:sldChg chg="addSp">
        <pc:chgData name="Thomas Stensitzki" userId="75cafe6b-2f2a-469b-85c4-eec3b9c972ba" providerId="ADAL" clId="{9F9E9FDF-7C61-4792-941E-3BBD6C5DB2FE}" dt="2021-02-01T16:52:39.752" v="859"/>
        <pc:sldMkLst>
          <pc:docMk/>
          <pc:sldMk cId="1513511166" sldId="390"/>
        </pc:sldMkLst>
        <pc:picChg chg="add">
          <ac:chgData name="Thomas Stensitzki" userId="75cafe6b-2f2a-469b-85c4-eec3b9c972ba" providerId="ADAL" clId="{9F9E9FDF-7C61-4792-941E-3BBD6C5DB2FE}" dt="2021-02-01T16:52:39.752" v="859"/>
          <ac:picMkLst>
            <pc:docMk/>
            <pc:sldMk cId="1513511166" sldId="390"/>
            <ac:picMk id="12290" creationId="{7853A3BB-F62F-44E0-B98E-81D92BD646D1}"/>
          </ac:picMkLst>
        </pc:picChg>
      </pc:sldChg>
      <pc:sldChg chg="addSp">
        <pc:chgData name="Thomas Stensitzki" userId="75cafe6b-2f2a-469b-85c4-eec3b9c972ba" providerId="ADAL" clId="{9F9E9FDF-7C61-4792-941E-3BBD6C5DB2FE}" dt="2021-02-01T17:05:20.262" v="1081"/>
        <pc:sldMkLst>
          <pc:docMk/>
          <pc:sldMk cId="945372120" sldId="391"/>
        </pc:sldMkLst>
        <pc:picChg chg="add">
          <ac:chgData name="Thomas Stensitzki" userId="75cafe6b-2f2a-469b-85c4-eec3b9c972ba" providerId="ADAL" clId="{9F9E9FDF-7C61-4792-941E-3BBD6C5DB2FE}" dt="2021-02-01T17:05:20.262" v="1081"/>
          <ac:picMkLst>
            <pc:docMk/>
            <pc:sldMk cId="945372120" sldId="391"/>
            <ac:picMk id="15362" creationId="{B90975DC-5162-4F41-B5F2-BBBE15E2112E}"/>
          </ac:picMkLst>
        </pc:picChg>
      </pc:sldChg>
      <pc:sldChg chg="addSp">
        <pc:chgData name="Thomas Stensitzki" userId="75cafe6b-2f2a-469b-85c4-eec3b9c972ba" providerId="ADAL" clId="{9F9E9FDF-7C61-4792-941E-3BBD6C5DB2FE}" dt="2021-02-01T17:05:27.412" v="1085"/>
        <pc:sldMkLst>
          <pc:docMk/>
          <pc:sldMk cId="1151788966" sldId="391"/>
        </pc:sldMkLst>
        <pc:picChg chg="add">
          <ac:chgData name="Thomas Stensitzki" userId="75cafe6b-2f2a-469b-85c4-eec3b9c972ba" providerId="ADAL" clId="{9F9E9FDF-7C61-4792-941E-3BBD6C5DB2FE}" dt="2021-02-01T17:05:27.412" v="1085"/>
          <ac:picMkLst>
            <pc:docMk/>
            <pc:sldMk cId="1151788966" sldId="391"/>
            <ac:picMk id="16386" creationId="{F2A275E7-9123-49B8-915C-3A94852B1686}"/>
          </ac:picMkLst>
        </pc:picChg>
      </pc:sldChg>
      <pc:sldChg chg="delSp modSp new add del mod ord modTransition modAnim">
        <pc:chgData name="Thomas Stensitzki" userId="75cafe6b-2f2a-469b-85c4-eec3b9c972ba" providerId="ADAL" clId="{9F9E9FDF-7C61-4792-941E-3BBD6C5DB2FE}" dt="2021-02-02T13:16:40.338" v="1799"/>
        <pc:sldMkLst>
          <pc:docMk/>
          <pc:sldMk cId="2585887928" sldId="391"/>
        </pc:sldMkLst>
        <pc:spChg chg="mod">
          <ac:chgData name="Thomas Stensitzki" userId="75cafe6b-2f2a-469b-85c4-eec3b9c972ba" providerId="ADAL" clId="{9F9E9FDF-7C61-4792-941E-3BBD6C5DB2FE}" dt="2021-02-01T17:05:13.081" v="1080"/>
          <ac:spMkLst>
            <pc:docMk/>
            <pc:sldMk cId="2585887928" sldId="391"/>
            <ac:spMk id="2" creationId="{11E5EEC8-6493-4BA0-8811-4A3F48FE62AF}"/>
          </ac:spMkLst>
        </pc:spChg>
        <pc:spChg chg="del">
          <ac:chgData name="Thomas Stensitzki" userId="75cafe6b-2f2a-469b-85c4-eec3b9c972ba" providerId="ADAL" clId="{9F9E9FDF-7C61-4792-941E-3BBD6C5DB2FE}" dt="2021-02-01T16:54:28.929" v="892" actId="478"/>
          <ac:spMkLst>
            <pc:docMk/>
            <pc:sldMk cId="2585887928" sldId="391"/>
            <ac:spMk id="3" creationId="{CAE56BB2-30FF-4890-8015-D3777AA14D19}"/>
          </ac:spMkLst>
        </pc:spChg>
        <pc:picChg chg="mod">
          <ac:chgData name="Thomas Stensitzki" userId="75cafe6b-2f2a-469b-85c4-eec3b9c972ba" providerId="ADAL" clId="{9F9E9FDF-7C61-4792-941E-3BBD6C5DB2FE}" dt="2021-02-02T13:15:11.072" v="1782" actId="1440"/>
          <ac:picMkLst>
            <pc:docMk/>
            <pc:sldMk cId="2585887928" sldId="391"/>
            <ac:picMk id="15362" creationId="{B90975DC-5162-4F41-B5F2-BBBE15E2112E}"/>
          </ac:picMkLst>
        </pc:picChg>
        <pc:picChg chg="mod">
          <ac:chgData name="Thomas Stensitzki" userId="75cafe6b-2f2a-469b-85c4-eec3b9c972ba" providerId="ADAL" clId="{9F9E9FDF-7C61-4792-941E-3BBD6C5DB2FE}" dt="2021-02-02T13:16:37.692" v="1798" actId="1076"/>
          <ac:picMkLst>
            <pc:docMk/>
            <pc:sldMk cId="2585887928" sldId="391"/>
            <ac:picMk id="16386" creationId="{F2A275E7-9123-49B8-915C-3A94852B1686}"/>
          </ac:picMkLst>
        </pc:picChg>
        <pc:picChg chg="del mod">
          <ac:chgData name="Thomas Stensitzki" userId="75cafe6b-2f2a-469b-85c4-eec3b9c972ba" providerId="ADAL" clId="{9F9E9FDF-7C61-4792-941E-3BBD6C5DB2FE}" dt="2021-02-02T13:16:30.043" v="1796" actId="478"/>
          <ac:picMkLst>
            <pc:docMk/>
            <pc:sldMk cId="2585887928" sldId="391"/>
            <ac:picMk id="17410" creationId="{EE942377-844A-497A-BCA1-1F49B9ADD376}"/>
          </ac:picMkLst>
        </pc:picChg>
        <pc:picChg chg="del mod">
          <ac:chgData name="Thomas Stensitzki" userId="75cafe6b-2f2a-469b-85c4-eec3b9c972ba" providerId="ADAL" clId="{9F9E9FDF-7C61-4792-941E-3BBD6C5DB2FE}" dt="2021-02-02T13:16:30.697" v="1797" actId="478"/>
          <ac:picMkLst>
            <pc:docMk/>
            <pc:sldMk cId="2585887928" sldId="391"/>
            <ac:picMk id="18434" creationId="{E18917D5-462E-425F-B1A7-02E0FDB5393A}"/>
          </ac:picMkLst>
        </pc:picChg>
      </pc:sldChg>
      <pc:sldChg chg="addSp">
        <pc:chgData name="Thomas Stensitzki" userId="75cafe6b-2f2a-469b-85c4-eec3b9c972ba" providerId="ADAL" clId="{9F9E9FDF-7C61-4792-941E-3BBD6C5DB2FE}" dt="2021-02-01T17:05:58.361" v="1093"/>
        <pc:sldMkLst>
          <pc:docMk/>
          <pc:sldMk cId="4010300682" sldId="391"/>
        </pc:sldMkLst>
        <pc:picChg chg="add">
          <ac:chgData name="Thomas Stensitzki" userId="75cafe6b-2f2a-469b-85c4-eec3b9c972ba" providerId="ADAL" clId="{9F9E9FDF-7C61-4792-941E-3BBD6C5DB2FE}" dt="2021-02-01T17:05:58.361" v="1093"/>
          <ac:picMkLst>
            <pc:docMk/>
            <pc:sldMk cId="4010300682" sldId="391"/>
            <ac:picMk id="18434" creationId="{E18917D5-462E-425F-B1A7-02E0FDB5393A}"/>
          </ac:picMkLst>
        </pc:picChg>
      </pc:sldChg>
      <pc:sldChg chg="addSp">
        <pc:chgData name="Thomas Stensitzki" userId="75cafe6b-2f2a-469b-85c4-eec3b9c972ba" providerId="ADAL" clId="{9F9E9FDF-7C61-4792-941E-3BBD6C5DB2FE}" dt="2021-02-01T17:05:50.791" v="1089"/>
        <pc:sldMkLst>
          <pc:docMk/>
          <pc:sldMk cId="4134506492" sldId="391"/>
        </pc:sldMkLst>
        <pc:picChg chg="add">
          <ac:chgData name="Thomas Stensitzki" userId="75cafe6b-2f2a-469b-85c4-eec3b9c972ba" providerId="ADAL" clId="{9F9E9FDF-7C61-4792-941E-3BBD6C5DB2FE}" dt="2021-02-01T17:05:50.791" v="1089"/>
          <ac:picMkLst>
            <pc:docMk/>
            <pc:sldMk cId="4134506492" sldId="391"/>
            <ac:picMk id="17410" creationId="{EE942377-844A-497A-BCA1-1F49B9ADD376}"/>
          </ac:picMkLst>
        </pc:picChg>
      </pc:sldChg>
      <pc:sldChg chg="addSp modSp add mod ord modTransition">
        <pc:chgData name="Thomas Stensitzki" userId="75cafe6b-2f2a-469b-85c4-eec3b9c972ba" providerId="ADAL" clId="{9F9E9FDF-7C61-4792-941E-3BBD6C5DB2FE}" dt="2021-02-02T13:14:44.120" v="1777" actId="1076"/>
        <pc:sldMkLst>
          <pc:docMk/>
          <pc:sldMk cId="2708846828" sldId="392"/>
        </pc:sldMkLst>
        <pc:picChg chg="add mod">
          <ac:chgData name="Thomas Stensitzki" userId="75cafe6b-2f2a-469b-85c4-eec3b9c972ba" providerId="ADAL" clId="{9F9E9FDF-7C61-4792-941E-3BBD6C5DB2FE}" dt="2021-02-02T13:14:44.120" v="1777" actId="1076"/>
          <ac:picMkLst>
            <pc:docMk/>
            <pc:sldMk cId="2708846828" sldId="392"/>
            <ac:picMk id="4" creationId="{4F4D8847-2D1E-4810-BA5F-7518BE667DB4}"/>
          </ac:picMkLst>
        </pc:picChg>
      </pc:sldChg>
      <pc:sldChg chg="modSp add del mod modTransition modNotesTx">
        <pc:chgData name="Thomas Stensitzki" userId="75cafe6b-2f2a-469b-85c4-eec3b9c972ba" providerId="ADAL" clId="{9F9E9FDF-7C61-4792-941E-3BBD6C5DB2FE}" dt="2021-02-02T13:02:45.293" v="1708" actId="1440"/>
        <pc:sldMkLst>
          <pc:docMk/>
          <pc:sldMk cId="63085039" sldId="393"/>
        </pc:sldMkLst>
        <pc:spChg chg="mod">
          <ac:chgData name="Thomas Stensitzki" userId="75cafe6b-2f2a-469b-85c4-eec3b9c972ba" providerId="ADAL" clId="{9F9E9FDF-7C61-4792-941E-3BBD6C5DB2FE}" dt="2021-02-01T17:13:42.016" v="1157"/>
          <ac:spMkLst>
            <pc:docMk/>
            <pc:sldMk cId="63085039" sldId="393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3:02:45.293" v="1708" actId="1440"/>
          <ac:picMkLst>
            <pc:docMk/>
            <pc:sldMk cId="63085039" sldId="393"/>
            <ac:picMk id="20482" creationId="{A212661B-E975-4803-8346-25C0D9EF720B}"/>
          </ac:picMkLst>
        </pc:picChg>
      </pc:sldChg>
      <pc:sldChg chg="addSp">
        <pc:chgData name="Thomas Stensitzki" userId="75cafe6b-2f2a-469b-85c4-eec3b9c972ba" providerId="ADAL" clId="{9F9E9FDF-7C61-4792-941E-3BBD6C5DB2FE}" dt="2021-02-01T17:14:23.385" v="1172"/>
        <pc:sldMkLst>
          <pc:docMk/>
          <pc:sldMk cId="4246133730" sldId="393"/>
        </pc:sldMkLst>
        <pc:picChg chg="add">
          <ac:chgData name="Thomas Stensitzki" userId="75cafe6b-2f2a-469b-85c4-eec3b9c972ba" providerId="ADAL" clId="{9F9E9FDF-7C61-4792-941E-3BBD6C5DB2FE}" dt="2021-02-01T17:14:23.385" v="1172"/>
          <ac:picMkLst>
            <pc:docMk/>
            <pc:sldMk cId="4246133730" sldId="393"/>
            <ac:picMk id="20482" creationId="{A212661B-E975-4803-8346-25C0D9EF720B}"/>
          </ac:picMkLst>
        </pc:picChg>
      </pc:sldChg>
      <pc:sldChg chg="addSp delSp modSp add mod ord modTransition modNotesTx">
        <pc:chgData name="Thomas Stensitzki" userId="75cafe6b-2f2a-469b-85c4-eec3b9c972ba" providerId="ADAL" clId="{9F9E9FDF-7C61-4792-941E-3BBD6C5DB2FE}" dt="2021-02-02T12:42:29.825" v="1681" actId="1076"/>
        <pc:sldMkLst>
          <pc:docMk/>
          <pc:sldMk cId="3125518215" sldId="394"/>
        </pc:sldMkLst>
        <pc:spChg chg="mod">
          <ac:chgData name="Thomas Stensitzki" userId="75cafe6b-2f2a-469b-85c4-eec3b9c972ba" providerId="ADAL" clId="{9F9E9FDF-7C61-4792-941E-3BBD6C5DB2FE}" dt="2021-02-01T16:58:35.704" v="924"/>
          <ac:spMkLst>
            <pc:docMk/>
            <pc:sldMk cId="3125518215" sldId="394"/>
            <ac:spMk id="2" creationId="{50183ADD-E6D0-4570-B5FB-F95BA9130DEC}"/>
          </ac:spMkLst>
        </pc:spChg>
        <pc:picChg chg="add del mod">
          <ac:chgData name="Thomas Stensitzki" userId="75cafe6b-2f2a-469b-85c4-eec3b9c972ba" providerId="ADAL" clId="{9F9E9FDF-7C61-4792-941E-3BBD6C5DB2FE}" dt="2021-02-01T17:12:37.007" v="1146"/>
          <ac:picMkLst>
            <pc:docMk/>
            <pc:sldMk cId="3125518215" sldId="394"/>
            <ac:picMk id="3" creationId="{F65C3E2C-D2FC-4DBB-A0C0-8BA9A3100F72}"/>
          </ac:picMkLst>
        </pc:picChg>
        <pc:picChg chg="add mod">
          <ac:chgData name="Thomas Stensitzki" userId="75cafe6b-2f2a-469b-85c4-eec3b9c972ba" providerId="ADAL" clId="{9F9E9FDF-7C61-4792-941E-3BBD6C5DB2FE}" dt="2021-02-02T12:42:29.825" v="1681" actId="1076"/>
          <ac:picMkLst>
            <pc:docMk/>
            <pc:sldMk cId="3125518215" sldId="394"/>
            <ac:picMk id="4" creationId="{12785D05-5E49-4868-B8E4-454539F5AA8A}"/>
          </ac:picMkLst>
        </pc:picChg>
      </pc:sldChg>
      <pc:sldChg chg="modSp add mod ord modTransition">
        <pc:chgData name="Thomas Stensitzki" userId="75cafe6b-2f2a-469b-85c4-eec3b9c972ba" providerId="ADAL" clId="{9F9E9FDF-7C61-4792-941E-3BBD6C5DB2FE}" dt="2021-02-02T13:18:53.187" v="1838"/>
        <pc:sldMkLst>
          <pc:docMk/>
          <pc:sldMk cId="3389754536" sldId="395"/>
        </pc:sldMkLst>
        <pc:spChg chg="mod">
          <ac:chgData name="Thomas Stensitzki" userId="75cafe6b-2f2a-469b-85c4-eec3b9c972ba" providerId="ADAL" clId="{9F9E9FDF-7C61-4792-941E-3BBD6C5DB2FE}" dt="2021-02-01T17:06:26.701" v="1097"/>
          <ac:spMkLst>
            <pc:docMk/>
            <pc:sldMk cId="3389754536" sldId="395"/>
            <ac:spMk id="2" creationId="{11E5EEC8-6493-4BA0-8811-4A3F48FE62AF}"/>
          </ac:spMkLst>
        </pc:spChg>
      </pc:sldChg>
      <pc:sldChg chg="add del modTransition">
        <pc:chgData name="Thomas Stensitzki" userId="75cafe6b-2f2a-469b-85c4-eec3b9c972ba" providerId="ADAL" clId="{9F9E9FDF-7C61-4792-941E-3BBD6C5DB2FE}" dt="2021-02-02T13:18:40.287" v="1835" actId="47"/>
        <pc:sldMkLst>
          <pc:docMk/>
          <pc:sldMk cId="293137779" sldId="396"/>
        </pc:sldMkLst>
      </pc:sldChg>
      <pc:sldChg chg="modSp add mod modTransition modNotesTx">
        <pc:chgData name="Thomas Stensitzki" userId="75cafe6b-2f2a-469b-85c4-eec3b9c972ba" providerId="ADAL" clId="{9F9E9FDF-7C61-4792-941E-3BBD6C5DB2FE}" dt="2021-02-02T13:19:08.353" v="1840" actId="20577"/>
        <pc:sldMkLst>
          <pc:docMk/>
          <pc:sldMk cId="3169144543" sldId="397"/>
        </pc:sldMkLst>
        <pc:spChg chg="mod">
          <ac:chgData name="Thomas Stensitzki" userId="75cafe6b-2f2a-469b-85c4-eec3b9c972ba" providerId="ADAL" clId="{9F9E9FDF-7C61-4792-941E-3BBD6C5DB2FE}" dt="2021-02-02T13:18:27.180" v="1834" actId="14100"/>
          <ac:spMkLst>
            <pc:docMk/>
            <pc:sldMk cId="3169144543" sldId="39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25:07.974" v="1463" actId="20577"/>
          <ac:spMkLst>
            <pc:docMk/>
            <pc:sldMk cId="3169144543" sldId="397"/>
            <ac:spMk id="5" creationId="{C24DACB5-1BEC-4C86-9652-BAFD8DE56FEF}"/>
          </ac:spMkLst>
        </pc:spChg>
      </pc:sldChg>
      <pc:sldChg chg="modSp add mod modTransition modNotesTx">
        <pc:chgData name="Thomas Stensitzki" userId="75cafe6b-2f2a-469b-85c4-eec3b9c972ba" providerId="ADAL" clId="{9F9E9FDF-7C61-4792-941E-3BBD6C5DB2FE}" dt="2021-02-02T13:06:32.909" v="1757"/>
        <pc:sldMkLst>
          <pc:docMk/>
          <pc:sldMk cId="482102076" sldId="398"/>
        </pc:sldMkLst>
        <pc:spChg chg="mod">
          <ac:chgData name="Thomas Stensitzki" userId="75cafe6b-2f2a-469b-85c4-eec3b9c972ba" providerId="ADAL" clId="{9F9E9FDF-7C61-4792-941E-3BBD6C5DB2FE}" dt="2021-02-02T12:52:39.821" v="1694" actId="1036"/>
          <ac:spMkLst>
            <pc:docMk/>
            <pc:sldMk cId="482102076" sldId="39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32.909" v="1757"/>
          <ac:spMkLst>
            <pc:docMk/>
            <pc:sldMk cId="482102076" sldId="39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7:28:31.521" v="1504"/>
        <pc:sldMkLst>
          <pc:docMk/>
          <pc:sldMk cId="3485267665" sldId="399"/>
        </pc:sldMkLst>
        <pc:picChg chg="add">
          <ac:chgData name="Thomas Stensitzki" userId="75cafe6b-2f2a-469b-85c4-eec3b9c972ba" providerId="ADAL" clId="{9F9E9FDF-7C61-4792-941E-3BBD6C5DB2FE}" dt="2021-02-01T17:28:31.521" v="1504"/>
          <ac:picMkLst>
            <pc:docMk/>
            <pc:sldMk cId="3485267665" sldId="399"/>
            <ac:picMk id="22530" creationId="{EF8A0CF6-EBB1-47C5-B089-EDBB735405DB}"/>
          </ac:picMkLst>
        </pc:picChg>
      </pc:sldChg>
      <pc:sldChg chg="modSp add del mod modTransition modNotesTx">
        <pc:chgData name="Thomas Stensitzki" userId="75cafe6b-2f2a-469b-85c4-eec3b9c972ba" providerId="ADAL" clId="{9F9E9FDF-7C61-4792-941E-3BBD6C5DB2FE}" dt="2021-02-02T13:05:23.236" v="1737" actId="1440"/>
        <pc:sldMkLst>
          <pc:docMk/>
          <pc:sldMk cId="3771242240" sldId="399"/>
        </pc:sldMkLst>
        <pc:spChg chg="mod">
          <ac:chgData name="Thomas Stensitzki" userId="75cafe6b-2f2a-469b-85c4-eec3b9c972ba" providerId="ADAL" clId="{9F9E9FDF-7C61-4792-941E-3BBD6C5DB2FE}" dt="2021-02-01T17:28:26.346" v="1503"/>
          <ac:spMkLst>
            <pc:docMk/>
            <pc:sldMk cId="3771242240" sldId="399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3:05:23.236" v="1737" actId="1440"/>
          <ac:picMkLst>
            <pc:docMk/>
            <pc:sldMk cId="3771242240" sldId="399"/>
            <ac:picMk id="22530" creationId="{EF8A0CF6-EBB1-47C5-B089-EDBB735405DB}"/>
          </ac:picMkLst>
        </pc:picChg>
      </pc:sldChg>
      <pc:sldChg chg="addSp modSp add mod modTransition modAnim modNotesTx">
        <pc:chgData name="Thomas Stensitzki" userId="75cafe6b-2f2a-469b-85c4-eec3b9c972ba" providerId="ADAL" clId="{9F9E9FDF-7C61-4792-941E-3BBD6C5DB2FE}" dt="2021-02-02T13:04:36.215" v="1725" actId="14100"/>
        <pc:sldMkLst>
          <pc:docMk/>
          <pc:sldMk cId="425308375" sldId="400"/>
        </pc:sldMkLst>
        <pc:spChg chg="mod">
          <ac:chgData name="Thomas Stensitzki" userId="75cafe6b-2f2a-469b-85c4-eec3b9c972ba" providerId="ADAL" clId="{9F9E9FDF-7C61-4792-941E-3BBD6C5DB2FE}" dt="2021-02-01T17:15:38.954" v="1203" actId="20577"/>
          <ac:spMkLst>
            <pc:docMk/>
            <pc:sldMk cId="425308375" sldId="400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9F9E9FDF-7C61-4792-941E-3BBD6C5DB2FE}" dt="2021-02-02T13:04:36.215" v="1725" actId="14100"/>
          <ac:spMkLst>
            <pc:docMk/>
            <pc:sldMk cId="425308375" sldId="400"/>
            <ac:spMk id="5" creationId="{FCF996B8-EE24-4322-A598-0FCE05AE77D5}"/>
          </ac:spMkLst>
        </pc:spChg>
        <pc:picChg chg="add mod">
          <ac:chgData name="Thomas Stensitzki" userId="75cafe6b-2f2a-469b-85c4-eec3b9c972ba" providerId="ADAL" clId="{9F9E9FDF-7C61-4792-941E-3BBD6C5DB2FE}" dt="2021-02-02T13:04:31.511" v="1724" actId="1076"/>
          <ac:picMkLst>
            <pc:docMk/>
            <pc:sldMk cId="425308375" sldId="400"/>
            <ac:picMk id="3" creationId="{8EB4E173-662F-417E-9197-857FCAF37B61}"/>
          </ac:picMkLst>
        </pc:picChg>
        <pc:picChg chg="add mod">
          <ac:chgData name="Thomas Stensitzki" userId="75cafe6b-2f2a-469b-85c4-eec3b9c972ba" providerId="ADAL" clId="{9F9E9FDF-7C61-4792-941E-3BBD6C5DB2FE}" dt="2021-02-02T13:03:23.633" v="1714" actId="1440"/>
          <ac:picMkLst>
            <pc:docMk/>
            <pc:sldMk cId="425308375" sldId="400"/>
            <ac:picMk id="4" creationId="{F4B40881-C338-4763-A029-3B7DC696DC34}"/>
          </ac:picMkLst>
        </pc:picChg>
      </pc:sldChg>
      <pc:sldChg chg="add del modTransition">
        <pc:chgData name="Thomas Stensitzki" userId="75cafe6b-2f2a-469b-85c4-eec3b9c972ba" providerId="ADAL" clId="{9F9E9FDF-7C61-4792-941E-3BBD6C5DB2FE}" dt="2021-02-02T13:06:41.388" v="1758" actId="47"/>
        <pc:sldMkLst>
          <pc:docMk/>
          <pc:sldMk cId="1085090997" sldId="401"/>
        </pc:sldMkLst>
      </pc:sldChg>
      <pc:sldChg chg="addSp">
        <pc:chgData name="Thomas Stensitzki" userId="75cafe6b-2f2a-469b-85c4-eec3b9c972ba" providerId="ADAL" clId="{9F9E9FDF-7C61-4792-941E-3BBD6C5DB2FE}" dt="2021-02-01T17:15:55.241" v="1207"/>
        <pc:sldMkLst>
          <pc:docMk/>
          <pc:sldMk cId="2128800882" sldId="402"/>
        </pc:sldMkLst>
        <pc:picChg chg="add">
          <ac:chgData name="Thomas Stensitzki" userId="75cafe6b-2f2a-469b-85c4-eec3b9c972ba" providerId="ADAL" clId="{9F9E9FDF-7C61-4792-941E-3BBD6C5DB2FE}" dt="2021-02-01T17:15:55.241" v="1207"/>
          <ac:picMkLst>
            <pc:docMk/>
            <pc:sldMk cId="2128800882" sldId="402"/>
            <ac:picMk id="21506" creationId="{C3C61B88-DA23-4330-B34D-216A1F942FEF}"/>
          </ac:picMkLst>
        </pc:picChg>
      </pc:sldChg>
      <pc:sldChg chg="addSp delSp modSp add del mod modTransition modAnim modNotesTx">
        <pc:chgData name="Thomas Stensitzki" userId="75cafe6b-2f2a-469b-85c4-eec3b9c972ba" providerId="ADAL" clId="{9F9E9FDF-7C61-4792-941E-3BBD6C5DB2FE}" dt="2021-02-02T13:07:04.146" v="1763"/>
        <pc:sldMkLst>
          <pc:docMk/>
          <pc:sldMk cId="3556353505" sldId="402"/>
        </pc:sldMkLst>
        <pc:spChg chg="mod">
          <ac:chgData name="Thomas Stensitzki" userId="75cafe6b-2f2a-469b-85c4-eec3b9c972ba" providerId="ADAL" clId="{9F9E9FDF-7C61-4792-941E-3BBD6C5DB2FE}" dt="2021-02-01T17:29:02.402" v="1507"/>
          <ac:spMkLst>
            <pc:docMk/>
            <pc:sldMk cId="3556353505" sldId="402"/>
            <ac:spMk id="2" creationId="{50183ADD-E6D0-4570-B5FB-F95BA9130DEC}"/>
          </ac:spMkLst>
        </pc:spChg>
        <pc:picChg chg="add del mod">
          <ac:chgData name="Thomas Stensitzki" userId="75cafe6b-2f2a-469b-85c4-eec3b9c972ba" providerId="ADAL" clId="{9F9E9FDF-7C61-4792-941E-3BBD6C5DB2FE}" dt="2021-02-01T17:17:41.325" v="1216" actId="478"/>
          <ac:picMkLst>
            <pc:docMk/>
            <pc:sldMk cId="3556353505" sldId="402"/>
            <ac:picMk id="4" creationId="{D96DA14E-1E36-4B14-B466-0A5021045F3D}"/>
          </ac:picMkLst>
        </pc:picChg>
        <pc:picChg chg="del mod">
          <ac:chgData name="Thomas Stensitzki" userId="75cafe6b-2f2a-469b-85c4-eec3b9c972ba" providerId="ADAL" clId="{9F9E9FDF-7C61-4792-941E-3BBD6C5DB2FE}" dt="2021-02-01T17:17:41.325" v="1216" actId="478"/>
          <ac:picMkLst>
            <pc:docMk/>
            <pc:sldMk cId="3556353505" sldId="402"/>
            <ac:picMk id="21506" creationId="{C3C61B88-DA23-4330-B34D-216A1F942FEF}"/>
          </ac:picMkLst>
        </pc:picChg>
        <pc:picChg chg="mod">
          <ac:chgData name="Thomas Stensitzki" userId="75cafe6b-2f2a-469b-85c4-eec3b9c972ba" providerId="ADAL" clId="{9F9E9FDF-7C61-4792-941E-3BBD6C5DB2FE}" dt="2021-02-02T13:06:51.055" v="1760" actId="1440"/>
          <ac:picMkLst>
            <pc:docMk/>
            <pc:sldMk cId="3556353505" sldId="402"/>
            <ac:picMk id="23554" creationId="{F5FDDD86-DAEF-47CB-9EDD-2FDD418290C6}"/>
          </ac:picMkLst>
        </pc:picChg>
        <pc:picChg chg="mod">
          <ac:chgData name="Thomas Stensitzki" userId="75cafe6b-2f2a-469b-85c4-eec3b9c972ba" providerId="ADAL" clId="{9F9E9FDF-7C61-4792-941E-3BBD6C5DB2FE}" dt="2021-02-02T13:06:59.503" v="1762" actId="1076"/>
          <ac:picMkLst>
            <pc:docMk/>
            <pc:sldMk cId="3556353505" sldId="402"/>
            <ac:picMk id="24578" creationId="{7AC08E14-008C-49B1-9CD0-E4AD1B6ED434}"/>
          </ac:picMkLst>
        </pc:picChg>
      </pc:sldChg>
      <pc:sldChg chg="addSp">
        <pc:chgData name="Thomas Stensitzki" userId="75cafe6b-2f2a-469b-85c4-eec3b9c972ba" providerId="ADAL" clId="{9F9E9FDF-7C61-4792-941E-3BBD6C5DB2FE}" dt="2021-02-01T17:29:38.916" v="1513"/>
        <pc:sldMkLst>
          <pc:docMk/>
          <pc:sldMk cId="3846898001" sldId="402"/>
        </pc:sldMkLst>
        <pc:picChg chg="add">
          <ac:chgData name="Thomas Stensitzki" userId="75cafe6b-2f2a-469b-85c4-eec3b9c972ba" providerId="ADAL" clId="{9F9E9FDF-7C61-4792-941E-3BBD6C5DB2FE}" dt="2021-02-01T17:29:38.916" v="1513"/>
          <ac:picMkLst>
            <pc:docMk/>
            <pc:sldMk cId="3846898001" sldId="402"/>
            <ac:picMk id="23554" creationId="{F5FDDD86-DAEF-47CB-9EDD-2FDD418290C6}"/>
          </ac:picMkLst>
        </pc:picChg>
      </pc:sldChg>
      <pc:sldChg chg="addSp">
        <pc:chgData name="Thomas Stensitzki" userId="75cafe6b-2f2a-469b-85c4-eec3b9c972ba" providerId="ADAL" clId="{9F9E9FDF-7C61-4792-941E-3BBD6C5DB2FE}" dt="2021-02-01T17:29:50.964" v="1517"/>
        <pc:sldMkLst>
          <pc:docMk/>
          <pc:sldMk cId="3942718026" sldId="402"/>
        </pc:sldMkLst>
        <pc:picChg chg="add">
          <ac:chgData name="Thomas Stensitzki" userId="75cafe6b-2f2a-469b-85c4-eec3b9c972ba" providerId="ADAL" clId="{9F9E9FDF-7C61-4792-941E-3BBD6C5DB2FE}" dt="2021-02-01T17:29:50.964" v="1517"/>
          <ac:picMkLst>
            <pc:docMk/>
            <pc:sldMk cId="3942718026" sldId="402"/>
            <ac:picMk id="24578" creationId="{7AC08E14-008C-49B1-9CD0-E4AD1B6ED434}"/>
          </ac:picMkLst>
        </pc:picChg>
      </pc:sldChg>
      <pc:sldChg chg="modSp add mod modTransition modNotesTx">
        <pc:chgData name="Thomas Stensitzki" userId="75cafe6b-2f2a-469b-85c4-eec3b9c972ba" providerId="ADAL" clId="{9F9E9FDF-7C61-4792-941E-3BBD6C5DB2FE}" dt="2021-02-02T13:19:58.795" v="1851" actId="6549"/>
        <pc:sldMkLst>
          <pc:docMk/>
          <pc:sldMk cId="3957297632" sldId="403"/>
        </pc:sldMkLst>
        <pc:spChg chg="mod">
          <ac:chgData name="Thomas Stensitzki" userId="75cafe6b-2f2a-469b-85c4-eec3b9c972ba" providerId="ADAL" clId="{9F9E9FDF-7C61-4792-941E-3BBD6C5DB2FE}" dt="2021-02-02T13:19:55.688" v="1850" actId="1076"/>
          <ac:spMkLst>
            <pc:docMk/>
            <pc:sldMk cId="3957297632" sldId="403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27:36.898" v="1480" actId="20577"/>
          <ac:spMkLst>
            <pc:docMk/>
            <pc:sldMk cId="3957297632" sldId="403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16:28.806" v="1544" actId="1076"/>
        <pc:sldMkLst>
          <pc:docMk/>
          <pc:sldMk cId="4270566703" sldId="404"/>
        </pc:sldMkLst>
        <pc:spChg chg="mod">
          <ac:chgData name="Thomas Stensitzki" userId="75cafe6b-2f2a-469b-85c4-eec3b9c972ba" providerId="ADAL" clId="{9F9E9FDF-7C61-4792-941E-3BBD6C5DB2FE}" dt="2021-02-02T12:16:28.806" v="1544" actId="1076"/>
          <ac:spMkLst>
            <pc:docMk/>
            <pc:sldMk cId="4270566703" sldId="40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2:16:50.712" v="1547" actId="14100"/>
        <pc:sldMkLst>
          <pc:docMk/>
          <pc:sldMk cId="21006271" sldId="405"/>
        </pc:sldMkLst>
        <pc:spChg chg="mod">
          <ac:chgData name="Thomas Stensitzki" userId="75cafe6b-2f2a-469b-85c4-eec3b9c972ba" providerId="ADAL" clId="{9F9E9FDF-7C61-4792-941E-3BBD6C5DB2FE}" dt="2021-02-02T12:16:50.712" v="1547" actId="14100"/>
          <ac:spMkLst>
            <pc:docMk/>
            <pc:sldMk cId="21006271" sldId="4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18:30.841" v="1558" actId="1076"/>
        <pc:sldMkLst>
          <pc:docMk/>
          <pc:sldMk cId="550572939" sldId="406"/>
        </pc:sldMkLst>
        <pc:spChg chg="mod">
          <ac:chgData name="Thomas Stensitzki" userId="75cafe6b-2f2a-469b-85c4-eec3b9c972ba" providerId="ADAL" clId="{9F9E9FDF-7C61-4792-941E-3BBD6C5DB2FE}" dt="2021-02-02T12:18:30.841" v="1558" actId="1076"/>
          <ac:spMkLst>
            <pc:docMk/>
            <pc:sldMk cId="550572939" sldId="406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9F9E9FDF-7C61-4792-941E-3BBD6C5DB2FE}" dt="2021-02-02T12:20:47.203" v="1564" actId="22"/>
        <pc:sldMkLst>
          <pc:docMk/>
          <pc:sldMk cId="1044965248" sldId="407"/>
        </pc:sldMkLst>
      </pc:sldChg>
      <pc:sldChg chg="modSp add mod ord">
        <pc:chgData name="Thomas Stensitzki" userId="75cafe6b-2f2a-469b-85c4-eec3b9c972ba" providerId="ADAL" clId="{9F9E9FDF-7C61-4792-941E-3BBD6C5DB2FE}" dt="2021-02-02T12:21:01.223" v="1569" actId="14100"/>
        <pc:sldMkLst>
          <pc:docMk/>
          <pc:sldMk cId="3064330710" sldId="407"/>
        </pc:sldMkLst>
        <pc:spChg chg="mod">
          <ac:chgData name="Thomas Stensitzki" userId="75cafe6b-2f2a-469b-85c4-eec3b9c972ba" providerId="ADAL" clId="{9F9E9FDF-7C61-4792-941E-3BBD6C5DB2FE}" dt="2021-02-02T12:21:01.223" v="1569" actId="14100"/>
          <ac:spMkLst>
            <pc:docMk/>
            <pc:sldMk cId="3064330710" sldId="407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9F9E9FDF-7C61-4792-941E-3BBD6C5DB2FE}" dt="2021-02-02T12:25:10.336" v="1607" actId="20577"/>
        <pc:sldMkLst>
          <pc:docMk/>
          <pc:sldMk cId="1323954105" sldId="408"/>
        </pc:sldMkLst>
        <pc:spChg chg="mod">
          <ac:chgData name="Thomas Stensitzki" userId="75cafe6b-2f2a-469b-85c4-eec3b9c972ba" providerId="ADAL" clId="{9F9E9FDF-7C61-4792-941E-3BBD6C5DB2FE}" dt="2021-02-02T12:25:08.442" v="1606" actId="1076"/>
          <ac:spMkLst>
            <pc:docMk/>
            <pc:sldMk cId="1323954105" sldId="408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9F9E9FDF-7C61-4792-941E-3BBD6C5DB2FE}" dt="2021-02-02T12:24:36.836" v="1601" actId="47"/>
        <pc:sldMkLst>
          <pc:docMk/>
          <pc:sldMk cId="2400166738" sldId="408"/>
        </pc:sldMkLst>
      </pc:sldChg>
      <pc:sldChg chg="modSp add mod ord modTransition">
        <pc:chgData name="Thomas Stensitzki" userId="75cafe6b-2f2a-469b-85c4-eec3b9c972ba" providerId="ADAL" clId="{9F9E9FDF-7C61-4792-941E-3BBD6C5DB2FE}" dt="2021-02-02T12:28:48.157" v="1628" actId="14100"/>
        <pc:sldMkLst>
          <pc:docMk/>
          <pc:sldMk cId="974386544" sldId="409"/>
        </pc:sldMkLst>
        <pc:spChg chg="mod">
          <ac:chgData name="Thomas Stensitzki" userId="75cafe6b-2f2a-469b-85c4-eec3b9c972ba" providerId="ADAL" clId="{9F9E9FDF-7C61-4792-941E-3BBD6C5DB2FE}" dt="2021-02-02T12:28:48.157" v="1628" actId="14100"/>
          <ac:spMkLst>
            <pc:docMk/>
            <pc:sldMk cId="974386544" sldId="40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30:11.295" v="1643" actId="14100"/>
        <pc:sldMkLst>
          <pc:docMk/>
          <pc:sldMk cId="179439695" sldId="410"/>
        </pc:sldMkLst>
        <pc:spChg chg="mod">
          <ac:chgData name="Thomas Stensitzki" userId="75cafe6b-2f2a-469b-85c4-eec3b9c972ba" providerId="ADAL" clId="{9F9E9FDF-7C61-4792-941E-3BBD6C5DB2FE}" dt="2021-02-02T12:30:11.295" v="1643" actId="14100"/>
          <ac:spMkLst>
            <pc:docMk/>
            <pc:sldMk cId="179439695" sldId="41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1:07.474" v="1659" actId="14100"/>
        <pc:sldMkLst>
          <pc:docMk/>
          <pc:sldMk cId="3385880885" sldId="411"/>
        </pc:sldMkLst>
        <pc:spChg chg="mod">
          <ac:chgData name="Thomas Stensitzki" userId="75cafe6b-2f2a-469b-85c4-eec3b9c972ba" providerId="ADAL" clId="{9F9E9FDF-7C61-4792-941E-3BBD6C5DB2FE}" dt="2021-02-02T12:41:07.474" v="1659" actId="14100"/>
          <ac:spMkLst>
            <pc:docMk/>
            <pc:sldMk cId="3385880885" sldId="41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1:38.118" v="1670" actId="14100"/>
        <pc:sldMkLst>
          <pc:docMk/>
          <pc:sldMk cId="439447182" sldId="412"/>
        </pc:sldMkLst>
        <pc:spChg chg="mod">
          <ac:chgData name="Thomas Stensitzki" userId="75cafe6b-2f2a-469b-85c4-eec3b9c972ba" providerId="ADAL" clId="{9F9E9FDF-7C61-4792-941E-3BBD6C5DB2FE}" dt="2021-02-02T12:41:38.118" v="1670" actId="14100"/>
          <ac:spMkLst>
            <pc:docMk/>
            <pc:sldMk cId="439447182" sldId="41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2:15.645" v="1677" actId="1076"/>
        <pc:sldMkLst>
          <pc:docMk/>
          <pc:sldMk cId="2971012066" sldId="413"/>
        </pc:sldMkLst>
        <pc:spChg chg="mod">
          <ac:chgData name="Thomas Stensitzki" userId="75cafe6b-2f2a-469b-85c4-eec3b9c972ba" providerId="ADAL" clId="{9F9E9FDF-7C61-4792-941E-3BBD6C5DB2FE}" dt="2021-02-02T12:42:15.645" v="1677" actId="1076"/>
          <ac:spMkLst>
            <pc:docMk/>
            <pc:sldMk cId="2971012066" sldId="41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52:08.234" v="1685" actId="1076"/>
        <pc:sldMkLst>
          <pc:docMk/>
          <pc:sldMk cId="1183984408" sldId="414"/>
        </pc:sldMkLst>
        <pc:spChg chg="mod">
          <ac:chgData name="Thomas Stensitzki" userId="75cafe6b-2f2a-469b-85c4-eec3b9c972ba" providerId="ADAL" clId="{9F9E9FDF-7C61-4792-941E-3BBD6C5DB2FE}" dt="2021-02-02T12:52:08.234" v="1685" actId="1076"/>
          <ac:spMkLst>
            <pc:docMk/>
            <pc:sldMk cId="1183984408" sldId="414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9F9E9FDF-7C61-4792-941E-3BBD6C5DB2FE}" dt="2021-02-02T13:06:28.027" v="1756"/>
        <pc:sldMkLst>
          <pc:docMk/>
          <pc:sldMk cId="1388017731" sldId="415"/>
        </pc:sldMkLst>
        <pc:spChg chg="mod">
          <ac:chgData name="Thomas Stensitzki" userId="75cafe6b-2f2a-469b-85c4-eec3b9c972ba" providerId="ADAL" clId="{9F9E9FDF-7C61-4792-941E-3BBD6C5DB2FE}" dt="2021-02-02T13:02:33.697" v="1707" actId="1076"/>
          <ac:spMkLst>
            <pc:docMk/>
            <pc:sldMk cId="1388017731" sldId="415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28.027" v="1756"/>
          <ac:spMkLst>
            <pc:docMk/>
            <pc:sldMk cId="1388017731" sldId="415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3:06:23.328" v="1755"/>
        <pc:sldMkLst>
          <pc:docMk/>
          <pc:sldMk cId="1390187629" sldId="416"/>
        </pc:sldMkLst>
        <pc:spChg chg="mod">
          <ac:chgData name="Thomas Stensitzki" userId="75cafe6b-2f2a-469b-85c4-eec3b9c972ba" providerId="ADAL" clId="{9F9E9FDF-7C61-4792-941E-3BBD6C5DB2FE}" dt="2021-02-02T13:04:55.161" v="1730" actId="14100"/>
          <ac:spMkLst>
            <pc:docMk/>
            <pc:sldMk cId="1390187629" sldId="416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23.328" v="1755"/>
          <ac:spMkLst>
            <pc:docMk/>
            <pc:sldMk cId="1390187629" sldId="416"/>
            <ac:spMk id="5" creationId="{C24DACB5-1BEC-4C86-9652-BAFD8DE56FEF}"/>
          </ac:spMkLst>
        </pc:spChg>
      </pc:sldChg>
      <pc:sldChg chg="add del ord">
        <pc:chgData name="Thomas Stensitzki" userId="75cafe6b-2f2a-469b-85c4-eec3b9c972ba" providerId="ADAL" clId="{9F9E9FDF-7C61-4792-941E-3BBD6C5DB2FE}" dt="2021-02-02T13:05:00.073" v="1731" actId="47"/>
        <pc:sldMkLst>
          <pc:docMk/>
          <pc:sldMk cId="2205660386" sldId="417"/>
        </pc:sldMkLst>
      </pc:sldChg>
      <pc:sldChg chg="modSp add mod ord">
        <pc:chgData name="Thomas Stensitzki" userId="75cafe6b-2f2a-469b-85c4-eec3b9c972ba" providerId="ADAL" clId="{9F9E9FDF-7C61-4792-941E-3BBD6C5DB2FE}" dt="2021-02-02T13:06:11.123" v="1753" actId="20577"/>
        <pc:sldMkLst>
          <pc:docMk/>
          <pc:sldMk cId="3737910627" sldId="417"/>
        </pc:sldMkLst>
        <pc:spChg chg="mod">
          <ac:chgData name="Thomas Stensitzki" userId="75cafe6b-2f2a-469b-85c4-eec3b9c972ba" providerId="ADAL" clId="{9F9E9FDF-7C61-4792-941E-3BBD6C5DB2FE}" dt="2021-02-02T13:05:11.384" v="1735" actId="1076"/>
          <ac:spMkLst>
            <pc:docMk/>
            <pc:sldMk cId="3737910627" sldId="41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11.123" v="1753" actId="20577"/>
          <ac:spMkLst>
            <pc:docMk/>
            <pc:sldMk cId="3737910627" sldId="417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3:06:19.924" v="1754"/>
        <pc:sldMkLst>
          <pc:docMk/>
          <pc:sldMk cId="1540827525" sldId="418"/>
        </pc:sldMkLst>
        <pc:spChg chg="mod">
          <ac:chgData name="Thomas Stensitzki" userId="75cafe6b-2f2a-469b-85c4-eec3b9c972ba" providerId="ADAL" clId="{9F9E9FDF-7C61-4792-941E-3BBD6C5DB2FE}" dt="2021-02-02T13:05:33.942" v="1741" actId="1076"/>
          <ac:spMkLst>
            <pc:docMk/>
            <pc:sldMk cId="1540827525" sldId="41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19.924" v="1754"/>
          <ac:spMkLst>
            <pc:docMk/>
            <pc:sldMk cId="1540827525" sldId="418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4:12.513" v="1768" actId="14100"/>
        <pc:sldMkLst>
          <pc:docMk/>
          <pc:sldMk cId="2335610676" sldId="419"/>
        </pc:sldMkLst>
        <pc:spChg chg="mod">
          <ac:chgData name="Thomas Stensitzki" userId="75cafe6b-2f2a-469b-85c4-eec3b9c972ba" providerId="ADAL" clId="{9F9E9FDF-7C61-4792-941E-3BBD6C5DB2FE}" dt="2021-02-02T13:14:12.513" v="1768" actId="14100"/>
          <ac:spMkLst>
            <pc:docMk/>
            <pc:sldMk cId="2335610676" sldId="419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4:25.084" v="1771" actId="14100"/>
        <pc:sldMkLst>
          <pc:docMk/>
          <pc:sldMk cId="1865896873" sldId="420"/>
        </pc:sldMkLst>
        <pc:spChg chg="mod">
          <ac:chgData name="Thomas Stensitzki" userId="75cafe6b-2f2a-469b-85c4-eec3b9c972ba" providerId="ADAL" clId="{9F9E9FDF-7C61-4792-941E-3BBD6C5DB2FE}" dt="2021-02-02T13:14:25.084" v="1771" actId="14100"/>
          <ac:spMkLst>
            <pc:docMk/>
            <pc:sldMk cId="1865896873" sldId="420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5:02.889" v="1779" actId="1076"/>
        <pc:sldMkLst>
          <pc:docMk/>
          <pc:sldMk cId="1524395293" sldId="421"/>
        </pc:sldMkLst>
        <pc:spChg chg="mod">
          <ac:chgData name="Thomas Stensitzki" userId="75cafe6b-2f2a-469b-85c4-eec3b9c972ba" providerId="ADAL" clId="{9F9E9FDF-7C61-4792-941E-3BBD6C5DB2FE}" dt="2021-02-02T13:15:02.889" v="1779" actId="1076"/>
          <ac:spMkLst>
            <pc:docMk/>
            <pc:sldMk cId="1524395293" sldId="421"/>
            <ac:spMk id="2" creationId="{909DC09D-B9A6-4493-9A72-1CA7ECB1F5CA}"/>
          </ac:spMkLst>
        </pc:spChg>
      </pc:sldChg>
      <pc:sldChg chg="addSp delSp modSp add mod modAnim">
        <pc:chgData name="Thomas Stensitzki" userId="75cafe6b-2f2a-469b-85c4-eec3b9c972ba" providerId="ADAL" clId="{9F9E9FDF-7C61-4792-941E-3BBD6C5DB2FE}" dt="2021-02-02T13:18:15.918" v="1832"/>
        <pc:sldMkLst>
          <pc:docMk/>
          <pc:sldMk cId="1280545839" sldId="422"/>
        </pc:sldMkLst>
        <pc:spChg chg="add mod">
          <ac:chgData name="Thomas Stensitzki" userId="75cafe6b-2f2a-469b-85c4-eec3b9c972ba" providerId="ADAL" clId="{9F9E9FDF-7C61-4792-941E-3BBD6C5DB2FE}" dt="2021-02-02T13:17:28.456" v="1810" actId="14100"/>
          <ac:spMkLst>
            <pc:docMk/>
            <pc:sldMk cId="1280545839" sldId="422"/>
            <ac:spMk id="7" creationId="{C6191598-7775-4D95-899B-0E2D0541313F}"/>
          </ac:spMkLst>
        </pc:spChg>
        <pc:picChg chg="del">
          <ac:chgData name="Thomas Stensitzki" userId="75cafe6b-2f2a-469b-85c4-eec3b9c972ba" providerId="ADAL" clId="{9F9E9FDF-7C61-4792-941E-3BBD6C5DB2FE}" dt="2021-02-02T13:16:43.441" v="1800" actId="478"/>
          <ac:picMkLst>
            <pc:docMk/>
            <pc:sldMk cId="1280545839" sldId="422"/>
            <ac:picMk id="15362" creationId="{B90975DC-5162-4F41-B5F2-BBBE15E2112E}"/>
          </ac:picMkLst>
        </pc:picChg>
        <pc:picChg chg="del">
          <ac:chgData name="Thomas Stensitzki" userId="75cafe6b-2f2a-469b-85c4-eec3b9c972ba" providerId="ADAL" clId="{9F9E9FDF-7C61-4792-941E-3BBD6C5DB2FE}" dt="2021-02-02T13:16:44.071" v="1801" actId="478"/>
          <ac:picMkLst>
            <pc:docMk/>
            <pc:sldMk cId="1280545839" sldId="422"/>
            <ac:picMk id="16386" creationId="{F2A275E7-9123-49B8-915C-3A94852B1686}"/>
          </ac:picMkLst>
        </pc:picChg>
        <pc:picChg chg="mod">
          <ac:chgData name="Thomas Stensitzki" userId="75cafe6b-2f2a-469b-85c4-eec3b9c972ba" providerId="ADAL" clId="{9F9E9FDF-7C61-4792-941E-3BBD6C5DB2FE}" dt="2021-02-02T13:16:46.311" v="1802" actId="1076"/>
          <ac:picMkLst>
            <pc:docMk/>
            <pc:sldMk cId="1280545839" sldId="422"/>
            <ac:picMk id="17410" creationId="{EE942377-844A-497A-BCA1-1F49B9ADD376}"/>
          </ac:picMkLst>
        </pc:picChg>
        <pc:picChg chg="mod">
          <ac:chgData name="Thomas Stensitzki" userId="75cafe6b-2f2a-469b-85c4-eec3b9c972ba" providerId="ADAL" clId="{9F9E9FDF-7C61-4792-941E-3BBD6C5DB2FE}" dt="2021-02-02T13:16:50.835" v="1803" actId="1076"/>
          <ac:picMkLst>
            <pc:docMk/>
            <pc:sldMk cId="1280545839" sldId="422"/>
            <ac:picMk id="18434" creationId="{E18917D5-462E-425F-B1A7-02E0FDB5393A}"/>
          </ac:picMkLst>
        </pc:picChg>
      </pc:sldChg>
      <pc:sldChg chg="modSp add mod">
        <pc:chgData name="Thomas Stensitzki" userId="75cafe6b-2f2a-469b-85c4-eec3b9c972ba" providerId="ADAL" clId="{9F9E9FDF-7C61-4792-941E-3BBD6C5DB2FE}" dt="2021-02-02T13:18:59.786" v="1839" actId="1076"/>
        <pc:sldMkLst>
          <pc:docMk/>
          <pc:sldMk cId="3310606032" sldId="423"/>
        </pc:sldMkLst>
        <pc:spChg chg="mod">
          <ac:chgData name="Thomas Stensitzki" userId="75cafe6b-2f2a-469b-85c4-eec3b9c972ba" providerId="ADAL" clId="{9F9E9FDF-7C61-4792-941E-3BBD6C5DB2FE}" dt="2021-02-02T13:18:59.786" v="1839" actId="1076"/>
          <ac:spMkLst>
            <pc:docMk/>
            <pc:sldMk cId="3310606032" sldId="423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9F9E9FDF-7C61-4792-941E-3BBD6C5DB2FE}" dt="2021-02-02T13:19:27.066" v="1845" actId="14100"/>
        <pc:sldMkLst>
          <pc:docMk/>
          <pc:sldMk cId="2775711133" sldId="424"/>
        </pc:sldMkLst>
        <pc:spChg chg="mod">
          <ac:chgData name="Thomas Stensitzki" userId="75cafe6b-2f2a-469b-85c4-eec3b9c972ba" providerId="ADAL" clId="{9F9E9FDF-7C61-4792-941E-3BBD6C5DB2FE}" dt="2021-02-02T13:19:27.066" v="1845" actId="14100"/>
          <ac:spMkLst>
            <pc:docMk/>
            <pc:sldMk cId="2775711133" sldId="42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9:41.191" v="1848" actId="14100"/>
        <pc:sldMkLst>
          <pc:docMk/>
          <pc:sldMk cId="1206553185" sldId="425"/>
        </pc:sldMkLst>
        <pc:spChg chg="mod">
          <ac:chgData name="Thomas Stensitzki" userId="75cafe6b-2f2a-469b-85c4-eec3b9c972ba" providerId="ADAL" clId="{9F9E9FDF-7C61-4792-941E-3BBD6C5DB2FE}" dt="2021-02-02T13:19:41.191" v="1848" actId="14100"/>
          <ac:spMkLst>
            <pc:docMk/>
            <pc:sldMk cId="1206553185" sldId="425"/>
            <ac:spMk id="2" creationId="{909DC09D-B9A6-4493-9A72-1CA7ECB1F5CA}"/>
          </ac:spMkLst>
        </pc:spChg>
      </pc:sldChg>
      <pc:sldMasterChg chg="modSp mod modSldLayout">
        <pc:chgData name="Thomas Stensitzki" userId="75cafe6b-2f2a-469b-85c4-eec3b9c972ba" providerId="ADAL" clId="{9F9E9FDF-7C61-4792-941E-3BBD6C5DB2FE}" dt="2021-02-01T13:29:14.397" v="45" actId="20577"/>
        <pc:sldMasterMkLst>
          <pc:docMk/>
          <pc:sldMasterMk cId="277911257" sldId="2147483648"/>
        </pc:sldMasterMkLst>
        <pc:spChg chg="mod">
          <ac:chgData name="Thomas Stensitzki" userId="75cafe6b-2f2a-469b-85c4-eec3b9c972ba" providerId="ADAL" clId="{9F9E9FDF-7C61-4792-941E-3BBD6C5DB2FE}" dt="2021-02-01T13:29:09.034" v="39" actId="20577"/>
          <ac:spMkLst>
            <pc:docMk/>
            <pc:sldMasterMk cId="277911257" sldId="2147483648"/>
            <ac:spMk id="9" creationId="{2406A12C-E783-4BE5-BEFC-AA493EA54917}"/>
          </ac:spMkLst>
        </pc:spChg>
        <pc:sldLayoutChg chg="modSp mod">
          <pc:chgData name="Thomas Stensitzki" userId="75cafe6b-2f2a-469b-85c4-eec3b9c972ba" providerId="ADAL" clId="{9F9E9FDF-7C61-4792-941E-3BBD6C5DB2FE}" dt="2021-02-01T13:29:14.397" v="45" actId="20577"/>
          <pc:sldLayoutMkLst>
            <pc:docMk/>
            <pc:sldMasterMk cId="277911257" sldId="2147483648"/>
            <pc:sldLayoutMk cId="3364905932" sldId="2147483649"/>
          </pc:sldLayoutMkLst>
          <pc:spChg chg="mod">
            <ac:chgData name="Thomas Stensitzki" userId="75cafe6b-2f2a-469b-85c4-eec3b9c972ba" providerId="ADAL" clId="{9F9E9FDF-7C61-4792-941E-3BBD6C5DB2FE}" dt="2021-02-01T13:29:14.397" v="45" actId="20577"/>
            <ac:spMkLst>
              <pc:docMk/>
              <pc:sldMasterMk cId="277911257" sldId="2147483648"/>
              <pc:sldLayoutMk cId="3364905932" sldId="2147483649"/>
              <ac:spMk id="4" creationId="{DC492C04-9595-4D88-A6FA-ABEAC2147667}"/>
            </ac:spMkLst>
          </pc:spChg>
        </pc:sldLayoutChg>
      </pc:sldMasterChg>
    </pc:docChg>
  </pc:docChgLst>
  <pc:docChgLst>
    <pc:chgData name="Thomas Stensitzki" userId="75cafe6b-2f2a-469b-85c4-eec3b9c972ba" providerId="ADAL" clId="{CC54F8A9-7FC0-4CB0-B32E-A2A3196CB257}"/>
    <pc:docChg chg="undo custSel addSld delSld modSld sldOrd modSection">
      <pc:chgData name="Thomas Stensitzki" userId="75cafe6b-2f2a-469b-85c4-eec3b9c972ba" providerId="ADAL" clId="{CC54F8A9-7FC0-4CB0-B32E-A2A3196CB257}" dt="2020-11-12T19:11:13.100" v="52"/>
      <pc:docMkLst>
        <pc:docMk/>
      </pc:docMkLst>
      <pc:sldChg chg="modSp add del mod">
        <pc:chgData name="Thomas Stensitzki" userId="75cafe6b-2f2a-469b-85c4-eec3b9c972ba" providerId="ADAL" clId="{CC54F8A9-7FC0-4CB0-B32E-A2A3196CB257}" dt="2020-11-12T19:11:13.100" v="52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CC54F8A9-7FC0-4CB0-B32E-A2A3196CB257}" dt="2020-11-12T19:11:13.100" v="52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CC54F8A9-7FC0-4CB0-B32E-A2A3196CB257}" dt="2020-11-10T19:12:45.211" v="23" actId="6549"/>
        <pc:sldMkLst>
          <pc:docMk/>
          <pc:sldMk cId="2698998357" sldId="260"/>
        </pc:sldMkLst>
        <pc:spChg chg="mod">
          <ac:chgData name="Thomas Stensitzki" userId="75cafe6b-2f2a-469b-85c4-eec3b9c972ba" providerId="ADAL" clId="{CC54F8A9-7FC0-4CB0-B32E-A2A3196CB257}" dt="2020-11-10T19:12:45.211" v="23" actId="6549"/>
          <ac:spMkLst>
            <pc:docMk/>
            <pc:sldMk cId="2698998357" sldId="260"/>
            <ac:spMk id="5" creationId="{F3459BE7-1731-4733-A912-12977C68CFD6}"/>
          </ac:spMkLst>
        </pc:spChg>
      </pc:sldChg>
      <pc:sldChg chg="addSp delSp mod">
        <pc:chgData name="Thomas Stensitzki" userId="75cafe6b-2f2a-469b-85c4-eec3b9c972ba" providerId="ADAL" clId="{CC54F8A9-7FC0-4CB0-B32E-A2A3196CB257}" dt="2020-11-12T18:18:08.525" v="27" actId="22"/>
        <pc:sldMkLst>
          <pc:docMk/>
          <pc:sldMk cId="466045460" sldId="296"/>
        </pc:sldMkLst>
        <pc:spChg chg="add del">
          <ac:chgData name="Thomas Stensitzki" userId="75cafe6b-2f2a-469b-85c4-eec3b9c972ba" providerId="ADAL" clId="{CC54F8A9-7FC0-4CB0-B32E-A2A3196CB257}" dt="2020-11-12T18:18:08.525" v="27" actId="22"/>
          <ac:spMkLst>
            <pc:docMk/>
            <pc:sldMk cId="466045460" sldId="296"/>
            <ac:spMk id="5" creationId="{18743737-D4F6-4765-ADA6-F2A5A1B799B1}"/>
          </ac:spMkLst>
        </pc:spChg>
      </pc:sldChg>
      <pc:sldChg chg="del mod modShow">
        <pc:chgData name="Thomas Stensitzki" userId="75cafe6b-2f2a-469b-85c4-eec3b9c972ba" providerId="ADAL" clId="{CC54F8A9-7FC0-4CB0-B32E-A2A3196CB257}" dt="2020-11-12T18:17:34.922" v="25" actId="2696"/>
        <pc:sldMkLst>
          <pc:docMk/>
          <pc:sldMk cId="3714862591" sldId="351"/>
        </pc:sldMkLst>
      </pc:sldChg>
      <pc:sldChg chg="modSp add mod ord">
        <pc:chgData name="Thomas Stensitzki" userId="75cafe6b-2f2a-469b-85c4-eec3b9c972ba" providerId="ADAL" clId="{CC54F8A9-7FC0-4CB0-B32E-A2A3196CB257}" dt="2020-11-12T19:10:30.813" v="50" actId="20577"/>
        <pc:sldMkLst>
          <pc:docMk/>
          <pc:sldMk cId="838709494" sldId="376"/>
        </pc:sldMkLst>
        <pc:graphicFrameChg chg="modGraphic">
          <ac:chgData name="Thomas Stensitzki" userId="75cafe6b-2f2a-469b-85c4-eec3b9c972ba" providerId="ADAL" clId="{CC54F8A9-7FC0-4CB0-B32E-A2A3196CB257}" dt="2020-11-12T19:10:30.813" v="50" actId="20577"/>
          <ac:graphicFrameMkLst>
            <pc:docMk/>
            <pc:sldMk cId="838709494" sldId="376"/>
            <ac:graphicFrameMk id="6" creationId="{0F955DCC-462D-431D-BBDE-26F10687D590}"/>
          </ac:graphicFrameMkLst>
        </pc:graphicFrameChg>
      </pc:sldChg>
    </pc:docChg>
  </pc:docChgLst>
  <pc:docChgLst>
    <pc:chgData name="Thomas Stensitzki" userId="75cafe6b-2f2a-469b-85c4-eec3b9c972ba" providerId="ADAL" clId="{BE8F4EE5-CF52-46AD-A386-2ADC59A29254}"/>
    <pc:docChg chg="modSld">
      <pc:chgData name="Thomas Stensitzki" userId="75cafe6b-2f2a-469b-85c4-eec3b9c972ba" providerId="ADAL" clId="{BE8F4EE5-CF52-46AD-A386-2ADC59A29254}" dt="2021-02-04T16:39:39.722" v="6"/>
      <pc:docMkLst>
        <pc:docMk/>
      </pc:docMkLst>
      <pc:sldChg chg="modSp mod">
        <pc:chgData name="Thomas Stensitzki" userId="75cafe6b-2f2a-469b-85c4-eec3b9c972ba" providerId="ADAL" clId="{BE8F4EE5-CF52-46AD-A386-2ADC59A29254}" dt="2021-02-04T16:39:39.722" v="6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BE8F4EE5-CF52-46AD-A386-2ADC59A29254}" dt="2021-02-04T16:39:39.722" v="6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51A38-604E-46AF-B68B-4691B9CFFAF5}" type="datetimeFigureOut">
              <a:rPr lang="de-DE" smtClean="0"/>
              <a:t>04.02.2021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3B9C7-8C41-44EF-A755-70B1D57272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57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977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https://www.microsoft.com/microsoft-365/roadmap?ms.url=m365comroadmap&amp;rtc=1&amp;filters=&amp;searchterms=65946</a:t>
            </a:r>
          </a:p>
          <a:p>
            <a:r>
              <a:rPr lang="de-DE" dirty="0"/>
              <a:t>https://www.microsoft.com/microsoft-365/roadmap?ms.url=m365comroadmap&amp;rtc=1&amp;filters=&amp;searchterms=68905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https://www.microsoft.com/microsoft-365/roadmap?filters=&amp;searchterms=70573</a:t>
            </a:r>
          </a:p>
          <a:p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This release will improve the experience for users who join Teams meetings in Edge and Chrome browsers by positioning up to 50 invitees into a virtual space by removing each individual background people have and replacing them with a common background.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557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https://www.microsoft.com/microsoft-365/roadmap?ms.url=m365comroadmap&amp;rtc=1&amp;filters=&amp;searchterms=65946</a:t>
            </a:r>
          </a:p>
          <a:p>
            <a:r>
              <a:rPr lang="de-DE" dirty="0"/>
              <a:t>https://www.microsoft.com/microsoft-365/roadmap?ms.url=m365comroadmap&amp;rtc=1&amp;filters=&amp;searchterms=68905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https://www.microsoft.com/microsoft-365/roadmap?ms.url=m365comroadmap&amp;rtc=1&amp;filters=&amp;searchterms=65946</a:t>
            </a:r>
          </a:p>
          <a:p>
            <a:r>
              <a:rPr lang="de-DE" dirty="0"/>
              <a:t>https://www.microsoft.com/microsoft-365/roadmap?ms.url=m365comroadmap&amp;rtc=1&amp;filters=&amp;searchterms=68905 </a:t>
            </a:r>
          </a:p>
          <a:p>
            <a:endParaRPr lang="de-DE" dirty="0"/>
          </a:p>
          <a:p>
            <a:r>
              <a:rPr lang="de-DE" b="0" i="0" dirty="0" err="1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AllowMeetingReactions</a:t>
            </a:r>
            <a:r>
              <a:rPr lang="de-DE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 Policy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1351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https://www.microsoft.com/microsoft-365/roadmap?rtc=1%26filters=&amp;searchterms=68918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989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878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https://www.microsoft.com/microsoft-365/roadmap?filters=&amp;searchterms=66021</a:t>
            </a:r>
          </a:p>
          <a:p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This feature will be available with the Teams update rolling out mid-to late-January and the January 2021 Monthly Channel (Standard) update of Outlook for Windows.</a:t>
            </a:r>
            <a:endParaRPr lang="de-DE" b="0" i="0" dirty="0">
              <a:solidFill>
                <a:srgbClr val="484644"/>
              </a:solidFill>
              <a:effectLst/>
              <a:latin typeface="Segoe UI" panose="020B0502040204020203" pitchFamily="34" charset="0"/>
            </a:endParaRPr>
          </a:p>
          <a:p>
            <a:r>
              <a:rPr lang="de-DE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Set-</a:t>
            </a:r>
            <a:r>
              <a:rPr lang="de-DE" b="0" i="0" dirty="0" err="1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OrganizationConfig</a:t>
            </a:r>
            <a:r>
              <a:rPr lang="de-DE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 -</a:t>
            </a:r>
            <a:r>
              <a:rPr lang="de-DE" b="0" i="0" dirty="0" err="1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OnlineMeetingsByDefaultEnabled</a:t>
            </a:r>
            <a:r>
              <a:rPr lang="de-DE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 $True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610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185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8844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3392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464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https://www.microsoft.com/en-us/microsoft-365/roadmap?filters=&amp;searchterms=70560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768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464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https://www.microsoft.com/microsoft-365/roadmap?rtc=1%26filters=&amp;searchterms=67168</a:t>
            </a:r>
          </a:p>
          <a:p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This feature requires a one-time installation of an audio driver. Users will be prompted to install the audio driver when they select Include computer sound from the Share content tray in a meeting. </a:t>
            </a:r>
            <a:endParaRPr lang="de-DE" b="0" i="0" dirty="0">
              <a:solidFill>
                <a:srgbClr val="484644"/>
              </a:solidFill>
              <a:effectLst/>
              <a:latin typeface="Segoe UI" panose="020B0502040204020203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250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464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Currently, the Teams channel header displays the child label for hierarchical sensitivity labels (e.g., </a:t>
            </a:r>
            <a:r>
              <a:rPr lang="en-US" b="0" i="1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Confidential &gt; Finance</a:t>
            </a:r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) in the channel header. We will now display the parent label rather than the child label. In this example, </a:t>
            </a:r>
            <a:r>
              <a:rPr lang="en-US" b="0" i="1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Confidential &gt; Finance</a:t>
            </a:r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, we will display </a:t>
            </a:r>
            <a:r>
              <a:rPr lang="en-US" b="0" i="1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Confidential</a:t>
            </a:r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 in the channel header rather than </a:t>
            </a:r>
            <a:r>
              <a:rPr lang="en-US" b="0" i="1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Finance</a:t>
            </a:r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049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464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https://www.microsoft.com/microsoft-365/roadmap?filters=&amp;searchterms=70545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82808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464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63339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5619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https://www.microsoft.com/microsoft-365/roadmap?filters=&amp;searchterms=68729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498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56196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https://www.microsoft.com/microsoft-365/roadmap?ms.url=m365comroadmap&amp;rtc=1&amp;filters=&amp;searchterms=68730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939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56196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https://www.microsoft.com/microsoft-365/roadmap?filters=&amp;searchterms=68838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37813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56196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https://www.microsoft.com/microsoft-365/roadmap?filters=&amp;searchterms=68910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7791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56196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https://www.microsoft.com/microsoft-365/roadmap?filters=&amp;searchterms=68724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254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3029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https://www.microsoft.com/microsoft-365/roadmap?filters=&amp;searchterms=59719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194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https://www.microsoft.com/microsoft-365/roadmap?filters=&amp;searchterms=59719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194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https://www.microsoft.com/microsoft-365/roadmap?filters=&amp;searchterms=59719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194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https://www.microsoft.com/microsoft-365/roadmap?filters=&amp;searchterms=59719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194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84644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36774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Teams Auto Attendant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Current default experience: when PSTN calls are transferred to users configured with the coexistence mode of Islands, the calls are routed to the user’s Skype for Business client.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New default experience: when PSTN calls are transferred to users configured with the coexistence mode of Islands, the calls will be routed to the user’s Teams client.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36774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84644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36774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84644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36774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84644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57263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63339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900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61434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84666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3029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757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https://www.microsoft.com/microsoft-365/roadmap?ms.url=m365comroadmap&amp;rtc=1&amp;filters=&amp;searchterms=65946</a:t>
            </a:r>
          </a:p>
          <a:p>
            <a:r>
              <a:rPr lang="de-DE" dirty="0"/>
              <a:t>https://www.microsoft.com/microsoft-365/roadmap?ms.url=m365comroadmap&amp;rtc=1&amp;filters=&amp;searchterms=68905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https://www.microsoft.com/microsoft-365/roadmap?rtc=1%26filters=&amp;searchterms=68771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250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https://www.microsoft.com/microsoft-365/roadmap?ms.url=m365comroadmap&amp;rtc=1&amp;filters=&amp;searchterms=65946</a:t>
            </a:r>
          </a:p>
          <a:p>
            <a:r>
              <a:rPr lang="de-DE" dirty="0"/>
              <a:t>https://www.microsoft.com/microsoft-365/roadmap?ms.url=m365comroadmap&amp;rtc=1&amp;filters=&amp;searchterms=68905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B18089-C25B-431F-A9A1-5E1264C83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0D1149-82DA-4401-B6A3-EB9521C7D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540479-1C51-46F3-86B7-3832D2A57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36" y="1782696"/>
            <a:ext cx="12277804" cy="6138902"/>
          </a:xfrm>
          <a:prstGeom prst="rect">
            <a:avLst/>
          </a:prstGeom>
        </p:spPr>
      </p:pic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DC492C04-9595-4D88-A6FA-ABEAC2147667}"/>
              </a:ext>
            </a:extLst>
          </p:cNvPr>
          <p:cNvSpPr txBox="1">
            <a:spLocks/>
          </p:cNvSpPr>
          <p:nvPr userDrawn="1"/>
        </p:nvSpPr>
        <p:spPr>
          <a:xfrm>
            <a:off x="838200" y="6492875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>
                <a:solidFill>
                  <a:schemeClr val="bg1"/>
                </a:solidFill>
              </a:rPr>
              <a:t>@teamsugberlin #MicrosoftTeams #TeamsUGBerlin</a:t>
            </a:r>
          </a:p>
        </p:txBody>
      </p:sp>
    </p:spTree>
    <p:extLst>
      <p:ext uri="{BB962C8B-B14F-4D97-AF65-F5344CB8AC3E}">
        <p14:creationId xmlns:p14="http://schemas.microsoft.com/office/powerpoint/2010/main" val="336490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C2810-4A92-47BB-AE91-E37649FE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669CE4-8003-4D90-9941-7C4E51565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3282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5EA668-729F-4A91-9A40-DC117350E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4ED502-77BB-4B3D-ACCE-8C1D48B76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6916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E33DA-856B-48F9-AB8D-77FA8F2F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36A7A7-A1EA-4336-A778-67D515CDD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CF341B-D75D-4CD2-94D7-36003A4DC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4557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0EE4C-BF58-4CBC-BB45-2578DAE7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27C1BA-6849-4489-BDB5-DBFCEA0DF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C864D3-14A4-4957-8AB3-52BB33FE2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AB4D8F-8143-4B20-B53C-4F9A91A35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EA8F5A9-B426-4832-8F2B-505EBB6C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0341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E6CB6-23AB-4B4B-B06E-D9C442F0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9529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83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17003C-B53F-47AE-B026-2F697485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749CC0-CA66-4536-B60E-8E397EF41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726139A-52EE-490A-831F-ABBD06DC71B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194" y="5572898"/>
            <a:ext cx="3133806" cy="1566903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2406A12C-E783-4BE5-BEFC-AA493EA54917}"/>
              </a:ext>
            </a:extLst>
          </p:cNvPr>
          <p:cNvSpPr txBox="1">
            <a:spLocks/>
          </p:cNvSpPr>
          <p:nvPr userDrawn="1"/>
        </p:nvSpPr>
        <p:spPr>
          <a:xfrm>
            <a:off x="838200" y="6492875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/>
              <a:t>@teamsugberlin #MicrosoftTeams #TeamsUGBerlin</a:t>
            </a:r>
          </a:p>
        </p:txBody>
      </p:sp>
    </p:spTree>
    <p:extLst>
      <p:ext uri="{BB962C8B-B14F-4D97-AF65-F5344CB8AC3E}">
        <p14:creationId xmlns:p14="http://schemas.microsoft.com/office/powerpoint/2010/main" val="27791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set-up-your-team-hierarchy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set-up-your-team-hierarchy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set-up-your-team-hierarchy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set-up-your-team-hierarchy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icrosoftteams/manage-feedback-policies-in-teams?WT.mc_id=TM-MVP-5003086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de-de/lifecycle/announcements/skype-for-business-online-retirement?WT.mc_id=TM-MVP-5003086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icrosoftteams/manage-feedback-policies-in-teams?WT.mc_id=TM-MVP-5003086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de-de/lifecycle/announcements/skype-for-business-online-retirement?WT.mc_id=TM-MVP-5003086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icrosoftteams/manage-feedback-policies-in-teams?WT.mc_id=TM-MVP-5003086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de-de/lifecycle/announcements/skype-for-business-online-retirement?WT.mc_id=TM-MVP-5003086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icrosoftteams/manage-feedback-policies-in-teams?WT.mc_id=TM-MVP-5003086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de-de/lifecycle/announcements/skype-for-business-online-retirement?WT.mc_id=TM-MVP-5003086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blog/what-s-new-in-microsoft-teams-january-2021/ba-p/2107163?WT.mc_id=TM-MVP-5003086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chcommunity.microsoft.com/t5/microsoft-teams-blog/bg-p/MicrosoftTeamsBlog?WT.mc_id=TM-MVP-5003086" TargetMode="External"/><Relationship Id="rId4" Type="http://schemas.openxmlformats.org/officeDocument/2006/relationships/hyperlink" Target="https://techcommunity.microsoft.com/t5/microsoft-teams-blog/what-s-new-in-microsoft-teams-december-2020/ba-p/2030942?WT.mc_id=TM-MVP-5003086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o.granikos.eu/CommunitySticker" TargetMode="External"/><Relationship Id="rId2" Type="http://schemas.openxmlformats.org/officeDocument/2006/relationships/hyperlink" Target="https://go.granikos.eu/TeamsUGFor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amsusergroup.berlin/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o.granikos.eu/TeamsMeetupBerlin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4A9C3-88F1-47B1-832C-DF14CF7A00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Microsoft Teams</a:t>
            </a:r>
            <a:br>
              <a:rPr lang="de-DE" dirty="0"/>
            </a:br>
            <a:r>
              <a:rPr lang="de-DE" dirty="0"/>
              <a:t>User Group Berlin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A95633-B02D-4A15-A8B1-A38E0A70F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4. Februar 2021</a:t>
            </a:r>
          </a:p>
        </p:txBody>
      </p:sp>
    </p:spTree>
    <p:extLst>
      <p:ext uri="{BB962C8B-B14F-4D97-AF65-F5344CB8AC3E}">
        <p14:creationId xmlns:p14="http://schemas.microsoft.com/office/powerpoint/2010/main" val="671489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an enhanced Teams Calling experience</a:t>
            </a:r>
            <a:endParaRPr lang="de-DE" dirty="0"/>
          </a:p>
        </p:txBody>
      </p:sp>
      <p:pic>
        <p:nvPicPr>
          <p:cNvPr id="1026" name="Picture 2" descr="New calling experience">
            <a:extLst>
              <a:ext uri="{FF2B5EF4-FFF2-40B4-BE49-F238E27FC236}">
                <a16:creationId xmlns:a16="http://schemas.microsoft.com/office/drawing/2014/main" id="{6F4D62F5-9A7A-4568-B0C8-37200F0AA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74" y="1771696"/>
            <a:ext cx="10196052" cy="4476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930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Introducing an enhanced Teams Calling experience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Microsoft Teams: Touch Bar Meetings Controls for Mac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Large gallery view and Together Mode for web meetings in Edge and Chrome browsers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Meeting Reactions in Teams Meetings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New meeting options for managing large Teams meetings in Outlook for Windows (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err="1">
                <a:sym typeface="Wingdings" panose="05000000000000000000" pitchFamily="2" charset="2"/>
              </a:rPr>
              <a:t>März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Microsoft Teams will queue sent messages when offline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276888"/>
            <a:ext cx="10515600" cy="55727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056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Introducing an enhanced Teams Calling experience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Microsoft Teams: Touch Bar Meetings Controls for Mac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Large gallery view and Together Mode for web meetings in Edge and Chrome browsers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Meeting Reactions in Teams Meetings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New meeting options for managing large Teams meetings in Outlook for Windows (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err="1">
                <a:sym typeface="Wingdings" panose="05000000000000000000" pitchFamily="2" charset="2"/>
              </a:rPr>
              <a:t>März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Microsoft Teams will queue sent messages when offline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855809"/>
            <a:ext cx="10515600" cy="89679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06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gallery view and Together Mode for web meetings in Edge and Chrome browsers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05F190-4412-4197-8E5C-5F0A9D239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382" y="1690688"/>
            <a:ext cx="9055235" cy="5093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0" name="Picture 2" descr="Together mode entry point.">
            <a:extLst>
              <a:ext uri="{FF2B5EF4-FFF2-40B4-BE49-F238E27FC236}">
                <a16:creationId xmlns:a16="http://schemas.microsoft.com/office/drawing/2014/main" id="{9F54692A-BFF1-40AA-8546-4373B2D37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381" y="1687719"/>
            <a:ext cx="9055235" cy="5093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97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Introducing an enhanced Teams Calling experience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Microsoft Teams: Touch Bar Meetings Controls for Mac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Large gallery view and Together Mode for web meetings in Edge and Chrome browsers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Meeting Reactions in Teams Meetings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New meeting options for managing large Teams meetings in Outlook for Windows (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err="1">
                <a:sym typeface="Wingdings" panose="05000000000000000000" pitchFamily="2" charset="2"/>
              </a:rPr>
              <a:t>März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Microsoft Teams will queue sent messages when offline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654426"/>
            <a:ext cx="10515600" cy="55727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0572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Meeting Reactions in Teams Meetings </a:t>
            </a:r>
            <a:endParaRPr lang="de-DE" dirty="0"/>
          </a:p>
        </p:txBody>
      </p:sp>
      <p:pic>
        <p:nvPicPr>
          <p:cNvPr id="3074" name="Picture 2" descr="Reactions over positions">
            <a:extLst>
              <a:ext uri="{FF2B5EF4-FFF2-40B4-BE49-F238E27FC236}">
                <a16:creationId xmlns:a16="http://schemas.microsoft.com/office/drawing/2014/main" id="{525FA78C-D70F-4375-8510-812E8C34D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90" y="1471152"/>
            <a:ext cx="9576619" cy="5386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actions in PowerPoint">
            <a:extLst>
              <a:ext uri="{FF2B5EF4-FFF2-40B4-BE49-F238E27FC236}">
                <a16:creationId xmlns:a16="http://schemas.microsoft.com/office/drawing/2014/main" id="{C3BE1F8B-0C0E-46DA-8F0F-EA84B0224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90" y="1471152"/>
            <a:ext cx="9576619" cy="5384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56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Introducing an enhanced Teams Calling experience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Microsoft Teams: Touch Bar Meetings Controls for Mac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Large gallery view and Together Mode for web meetings in Edge and Chrome browsers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Meeting Reactions in Teams Meetings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New meeting options for managing large Teams meetings in Outlook for Windows (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err="1">
                <a:sym typeface="Wingdings" panose="05000000000000000000" pitchFamily="2" charset="2"/>
              </a:rPr>
              <a:t>März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Microsoft Teams will queue sent messages when offline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248192"/>
            <a:ext cx="10515600" cy="893824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4330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meeting options for managing large Teams meetings in Outlook for Windows</a:t>
            </a:r>
            <a:endParaRPr lang="de-DE" dirty="0"/>
          </a:p>
        </p:txBody>
      </p:sp>
      <p:pic>
        <p:nvPicPr>
          <p:cNvPr id="5122" name="Picture 2" descr="Prompt">
            <a:extLst>
              <a:ext uri="{FF2B5EF4-FFF2-40B4-BE49-F238E27FC236}">
                <a16:creationId xmlns:a16="http://schemas.microsoft.com/office/drawing/2014/main" id="{98FEBD17-3DE4-4FC0-98CD-A47E52244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53" y="2088693"/>
            <a:ext cx="4095750" cy="1714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Settings">
            <a:extLst>
              <a:ext uri="{FF2B5EF4-FFF2-40B4-BE49-F238E27FC236}">
                <a16:creationId xmlns:a16="http://schemas.microsoft.com/office/drawing/2014/main" id="{D79D56E1-73D8-41FE-BCAC-51D16FAF5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064" y="1690688"/>
            <a:ext cx="5743575" cy="4943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2316F48-304E-4FE0-92CD-62B086F6AF6B}"/>
              </a:ext>
            </a:extLst>
          </p:cNvPr>
          <p:cNvCxnSpPr>
            <a:cxnSpLocks/>
          </p:cNvCxnSpPr>
          <p:nvPr/>
        </p:nvCxnSpPr>
        <p:spPr>
          <a:xfrm flipV="1">
            <a:off x="1011953" y="3669475"/>
            <a:ext cx="809454" cy="65047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61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Introducing an enhanced Teams Calling experience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Microsoft Teams: Touch Bar Meetings Controls for Mac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Large gallery view and Together Mode for web meetings in Edge and Chrome browsers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Meeting Reactions in Teams Meetings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New meeting options for managing large Teams meetings in Outlook for Windows (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err="1">
                <a:sym typeface="Wingdings" panose="05000000000000000000" pitchFamily="2" charset="2"/>
              </a:rPr>
              <a:t>März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Microsoft Teams will queue sent messages when offline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5091341"/>
            <a:ext cx="10515600" cy="55727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395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Option to create all meetings online in Outlook for Windows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Profile menu update, relocating profile menu links to a new menu in the title bar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de-DE" dirty="0" err="1"/>
              <a:t>Revised</a:t>
            </a:r>
            <a:r>
              <a:rPr lang="de-DE" dirty="0"/>
              <a:t> In-meeting Share Experience (März)</a:t>
            </a:r>
          </a:p>
          <a:p>
            <a:r>
              <a:rPr lang="en-US" dirty="0"/>
              <a:t>Teams desktop app for Mac: Include computer sound in a meeting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Change in display of hierarchical sensitivity labels (</a:t>
            </a:r>
            <a:r>
              <a:rPr lang="en-US" dirty="0" err="1"/>
              <a:t>März</a:t>
            </a:r>
            <a:r>
              <a:rPr lang="en-US" dirty="0"/>
              <a:t>)</a:t>
            </a:r>
          </a:p>
          <a:p>
            <a:r>
              <a:rPr lang="en-US" dirty="0"/>
              <a:t>Introducing history menu in Microsoft Teams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Use an iPad to present in a live event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750063"/>
            <a:ext cx="10515600" cy="58880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890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56567-F024-492F-B46B-D63A1E86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Danke!</a:t>
            </a:r>
          </a:p>
        </p:txBody>
      </p:sp>
    </p:spTree>
    <p:extLst>
      <p:ext uri="{BB962C8B-B14F-4D97-AF65-F5344CB8AC3E}">
        <p14:creationId xmlns:p14="http://schemas.microsoft.com/office/powerpoint/2010/main" val="154582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to create all meetings online in Outlook for Windows</a:t>
            </a:r>
            <a:endParaRPr lang="de-DE" dirty="0"/>
          </a:p>
        </p:txBody>
      </p:sp>
      <p:pic>
        <p:nvPicPr>
          <p:cNvPr id="7170" name="Picture 2" descr="Settings">
            <a:extLst>
              <a:ext uri="{FF2B5EF4-FFF2-40B4-BE49-F238E27FC236}">
                <a16:creationId xmlns:a16="http://schemas.microsoft.com/office/drawing/2014/main" id="{260BBE70-DAC3-4E07-B418-8D32185B4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2115787"/>
            <a:ext cx="5600700" cy="3505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86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Option to create all meetings online in Outlook for Windows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Profile menu update, relocating profile menu links to a new menu in the title bar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de-DE" dirty="0" err="1"/>
              <a:t>Revised</a:t>
            </a:r>
            <a:r>
              <a:rPr lang="de-DE" dirty="0"/>
              <a:t> In-meeting Share Experience (März)</a:t>
            </a:r>
          </a:p>
          <a:p>
            <a:r>
              <a:rPr lang="en-US" dirty="0"/>
              <a:t>Teams desktop app for Mac: Include computer sound in a meeting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Change in display of hierarchical sensitivity labels (</a:t>
            </a:r>
            <a:r>
              <a:rPr lang="en-US" dirty="0" err="1"/>
              <a:t>März</a:t>
            </a:r>
            <a:r>
              <a:rPr lang="en-US" dirty="0"/>
              <a:t>)</a:t>
            </a:r>
          </a:p>
          <a:p>
            <a:r>
              <a:rPr lang="en-US" dirty="0"/>
              <a:t>Introducing history menu in Microsoft Teams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Use an iPad to present in a live event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331954"/>
            <a:ext cx="10515600" cy="91001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4386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menu update, relocating profile menu links to a new menu in the title bar</a:t>
            </a:r>
            <a:endParaRPr lang="de-DE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88BB987-0736-45BC-A2AE-5F7C068F7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84" y="1690688"/>
            <a:ext cx="8353068" cy="41536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8D8E185-9FFE-4889-9996-BD5B46FBF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56" t="32145" r="5856" b="-10836"/>
          <a:stretch/>
        </p:blipFill>
        <p:spPr bwMode="auto">
          <a:xfrm>
            <a:off x="3782101" y="3016251"/>
            <a:ext cx="7843873" cy="37034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17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Option to create all meetings online in Outlook for Windows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Profile menu update, relocating profile menu links to a new menu in the title bar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de-DE" dirty="0" err="1"/>
              <a:t>Revised</a:t>
            </a:r>
            <a:r>
              <a:rPr lang="de-DE" dirty="0"/>
              <a:t> In-meeting Share Experience (März)</a:t>
            </a:r>
          </a:p>
          <a:p>
            <a:r>
              <a:rPr lang="en-US" dirty="0"/>
              <a:t>Teams desktop app for Mac: Include computer sound in a meeting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Change in display of hierarchical sensitivity labels (</a:t>
            </a:r>
            <a:r>
              <a:rPr lang="en-US" dirty="0" err="1"/>
              <a:t>März</a:t>
            </a:r>
            <a:r>
              <a:rPr lang="en-US" dirty="0"/>
              <a:t>)</a:t>
            </a:r>
          </a:p>
          <a:p>
            <a:r>
              <a:rPr lang="en-US" dirty="0"/>
              <a:t>Introducing history menu in Microsoft Teams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Use an iPad to present in a live event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186978"/>
            <a:ext cx="10515600" cy="58937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439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Revised In-meeting Share Experience</a:t>
            </a:r>
            <a:endParaRPr lang="de-DE" dirty="0"/>
          </a:p>
        </p:txBody>
      </p:sp>
      <p:pic>
        <p:nvPicPr>
          <p:cNvPr id="10242" name="Picture 2" descr="New in-meeting Share experience.">
            <a:extLst>
              <a:ext uri="{FF2B5EF4-FFF2-40B4-BE49-F238E27FC236}">
                <a16:creationId xmlns:a16="http://schemas.microsoft.com/office/drawing/2014/main" id="{9C37F8C5-9571-4D51-B7F2-F05AB240B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" y="1929203"/>
            <a:ext cx="8110026" cy="4563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New in-meeting Share experience.">
            <a:extLst>
              <a:ext uri="{FF2B5EF4-FFF2-40B4-BE49-F238E27FC236}">
                <a16:creationId xmlns:a16="http://schemas.microsoft.com/office/drawing/2014/main" id="{68B66526-F4E2-473C-8CC5-9B0D8882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32485"/>
            <a:ext cx="4837487" cy="5516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15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Option to create all meetings online in Outlook for Windows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Profile menu update, relocating profile menu links to a new menu in the title bar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de-DE" dirty="0" err="1"/>
              <a:t>Revised</a:t>
            </a:r>
            <a:r>
              <a:rPr lang="de-DE" dirty="0"/>
              <a:t> In-meeting Share Experience (März)</a:t>
            </a:r>
          </a:p>
          <a:p>
            <a:r>
              <a:rPr lang="en-US" dirty="0"/>
              <a:t>Teams desktop app for Mac: Include computer sound in a meeting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Change in display of hierarchical sensitivity labels (</a:t>
            </a:r>
            <a:r>
              <a:rPr lang="en-US" dirty="0" err="1"/>
              <a:t>März</a:t>
            </a:r>
            <a:r>
              <a:rPr lang="en-US" dirty="0"/>
              <a:t>)</a:t>
            </a:r>
          </a:p>
          <a:p>
            <a:r>
              <a:rPr lang="en-US" dirty="0"/>
              <a:t>Introducing history menu in Microsoft Teams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Use an iPad to present in a live event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752436"/>
            <a:ext cx="10515600" cy="86706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88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desktop app for Mac: Include computer sound in a meeting</a:t>
            </a:r>
            <a:endParaRPr lang="de-DE" dirty="0"/>
          </a:p>
        </p:txBody>
      </p:sp>
      <p:pic>
        <p:nvPicPr>
          <p:cNvPr id="12290" name="Picture 2" descr="Install driver">
            <a:extLst>
              <a:ext uri="{FF2B5EF4-FFF2-40B4-BE49-F238E27FC236}">
                <a16:creationId xmlns:a16="http://schemas.microsoft.com/office/drawing/2014/main" id="{7853A3BB-F62F-44E0-B98E-81D92BD64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284" y="2550624"/>
            <a:ext cx="5769432" cy="3368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650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Option to create all meetings online in Outlook for Windows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Profile menu update, relocating profile menu links to a new menu in the title bar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de-DE" dirty="0" err="1"/>
              <a:t>Revised</a:t>
            </a:r>
            <a:r>
              <a:rPr lang="de-DE" dirty="0"/>
              <a:t> In-meeting Share Experience (März)</a:t>
            </a:r>
          </a:p>
          <a:p>
            <a:r>
              <a:rPr lang="en-US" dirty="0"/>
              <a:t>Teams desktop app for Mac: Include computer sound in a meeting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Change in display of hierarchical sensitivity labels (</a:t>
            </a:r>
            <a:r>
              <a:rPr lang="en-US" dirty="0" err="1"/>
              <a:t>März</a:t>
            </a:r>
            <a:r>
              <a:rPr lang="en-US" dirty="0"/>
              <a:t>)</a:t>
            </a:r>
          </a:p>
          <a:p>
            <a:r>
              <a:rPr lang="en-US" dirty="0"/>
              <a:t>Introducing history menu in Microsoft Teams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Use an iPad to present in a live event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583710"/>
            <a:ext cx="10515600" cy="57018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9447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display of hierarchical sensitivity labels</a:t>
            </a:r>
            <a:endParaRPr lang="de-DE" dirty="0"/>
          </a:p>
        </p:txBody>
      </p:sp>
      <p:pic>
        <p:nvPicPr>
          <p:cNvPr id="13314" name="Picture 2" descr="Before and after">
            <a:extLst>
              <a:ext uri="{FF2B5EF4-FFF2-40B4-BE49-F238E27FC236}">
                <a16:creationId xmlns:a16="http://schemas.microsoft.com/office/drawing/2014/main" id="{0EE2B04D-768F-4FAF-A2DC-658BEBF89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60457"/>
            <a:ext cx="10137058" cy="39756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19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Option to create all meetings online in Outlook for Windows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Profile menu update, relocating profile menu links to a new menu in the title bar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de-DE" dirty="0" err="1"/>
              <a:t>Revised</a:t>
            </a:r>
            <a:r>
              <a:rPr lang="de-DE" dirty="0"/>
              <a:t> In-meeting Share Experience (März)</a:t>
            </a:r>
          </a:p>
          <a:p>
            <a:r>
              <a:rPr lang="en-US" dirty="0"/>
              <a:t>Teams desktop app for Mac: Include computer sound in a meeting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Change in display of hierarchical sensitivity labels (</a:t>
            </a:r>
            <a:r>
              <a:rPr lang="en-US" dirty="0" err="1"/>
              <a:t>März</a:t>
            </a:r>
            <a:r>
              <a:rPr lang="en-US" dirty="0"/>
              <a:t>)</a:t>
            </a:r>
          </a:p>
          <a:p>
            <a:r>
              <a:rPr lang="en-US" dirty="0"/>
              <a:t>Introducing history menu in Microsoft Teams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Use an iPad to present in a live event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5082473"/>
            <a:ext cx="10515600" cy="57018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101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307F5-9AEA-40BD-A880-754C7400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0F955DCC-462D-431D-BBDE-26F10687D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996451"/>
              </p:ext>
            </p:extLst>
          </p:nvPr>
        </p:nvGraphicFramePr>
        <p:xfrm>
          <a:off x="838199" y="1586441"/>
          <a:ext cx="10515600" cy="42062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76426">
                  <a:extLst>
                    <a:ext uri="{9D8B030D-6E8A-4147-A177-3AD203B41FA5}">
                      <a16:colId xmlns:a16="http://schemas.microsoft.com/office/drawing/2014/main" val="990303985"/>
                    </a:ext>
                  </a:extLst>
                </a:gridCol>
                <a:gridCol w="8639174">
                  <a:extLst>
                    <a:ext uri="{9D8B030D-6E8A-4147-A177-3AD203B41FA5}">
                      <a16:colId xmlns:a16="http://schemas.microsoft.com/office/drawing/2014/main" val="1337404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18:00 - 18:15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Landing Zone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3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18:15 - 19:15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Talk 1 - </a:t>
                      </a:r>
                      <a:r>
                        <a:rPr lang="en-US" sz="2400" dirty="0"/>
                        <a:t>Microsoft Teams Lifecycle Management with Power Suite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Michael Plettner (@plemich)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20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19:15 - 19:30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Pause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266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19:30 - 19:50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Thomas Stensitzki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Microsoft Teams Neuigkeiten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441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20:00 - 20:45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Talk 2 - </a:t>
                      </a:r>
                      <a:r>
                        <a:rPr lang="en-US" sz="2400"/>
                        <a:t>Microsoft Teams und Data Loss Prevention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Raphael Köllner (@Ra_Koellner)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6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20:45 - 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Fragen und Antworten rund um Teams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Organisatorisches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724932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EE6719E1-4DB6-4D58-BA77-937CF975247C}"/>
              </a:ext>
            </a:extLst>
          </p:cNvPr>
          <p:cNvSpPr txBox="1"/>
          <p:nvPr/>
        </p:nvSpPr>
        <p:spPr>
          <a:xfrm>
            <a:off x="1714498" y="5921268"/>
            <a:ext cx="9639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Dieses Meeting wird aufgezeichnet und im Community Tenant Team für User Group Mitglieder bereitgestellt.</a:t>
            </a:r>
            <a:br>
              <a:rPr lang="de-DE" sz="1600" dirty="0"/>
            </a:br>
            <a:r>
              <a:rPr lang="de-DE" sz="1600" dirty="0"/>
              <a:t>This </a:t>
            </a:r>
            <a:r>
              <a:rPr lang="de-DE" sz="1600" dirty="0" err="1"/>
              <a:t>meeting</a:t>
            </a:r>
            <a:r>
              <a:rPr lang="de-DE" sz="1600" dirty="0"/>
              <a:t> will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recorded</a:t>
            </a:r>
            <a:r>
              <a:rPr lang="de-DE" sz="1600" dirty="0"/>
              <a:t> and published in the User Group </a:t>
            </a:r>
            <a:r>
              <a:rPr lang="de-DE" sz="1600"/>
              <a:t>Community Tenant.</a:t>
            </a:r>
            <a:endParaRPr lang="de-DE" sz="1600" dirty="0"/>
          </a:p>
        </p:txBody>
      </p:sp>
      <p:grpSp>
        <p:nvGrpSpPr>
          <p:cNvPr id="7" name="Grafik 3" descr="Webcam">
            <a:extLst>
              <a:ext uri="{FF2B5EF4-FFF2-40B4-BE49-F238E27FC236}">
                <a16:creationId xmlns:a16="http://schemas.microsoft.com/office/drawing/2014/main" id="{5208F678-5B34-4CB8-9EB9-59A6E4079C9F}"/>
              </a:ext>
            </a:extLst>
          </p:cNvPr>
          <p:cNvGrpSpPr/>
          <p:nvPr/>
        </p:nvGrpSpPr>
        <p:grpSpPr>
          <a:xfrm>
            <a:off x="838198" y="5792681"/>
            <a:ext cx="914400" cy="914400"/>
            <a:chOff x="838198" y="5792681"/>
            <a:chExt cx="914400" cy="91440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D1326C8E-7355-49F1-8E55-C858E51F0032}"/>
                </a:ext>
              </a:extLst>
            </p:cNvPr>
            <p:cNvSpPr/>
            <p:nvPr/>
          </p:nvSpPr>
          <p:spPr>
            <a:xfrm>
              <a:off x="1028698" y="5926031"/>
              <a:ext cx="533400" cy="647700"/>
            </a:xfrm>
            <a:custGeom>
              <a:avLst/>
              <a:gdLst>
                <a:gd name="connsiteX0" fmla="*/ 114300 w 533400"/>
                <a:gd name="connsiteY0" fmla="*/ 266700 h 647700"/>
                <a:gd name="connsiteX1" fmla="*/ 266700 w 533400"/>
                <a:gd name="connsiteY1" fmla="*/ 114300 h 647700"/>
                <a:gd name="connsiteX2" fmla="*/ 419100 w 533400"/>
                <a:gd name="connsiteY2" fmla="*/ 266700 h 647700"/>
                <a:gd name="connsiteX3" fmla="*/ 266700 w 533400"/>
                <a:gd name="connsiteY3" fmla="*/ 419100 h 647700"/>
                <a:gd name="connsiteX4" fmla="*/ 114300 w 533400"/>
                <a:gd name="connsiteY4" fmla="*/ 266700 h 647700"/>
                <a:gd name="connsiteX5" fmla="*/ 266700 w 533400"/>
                <a:gd name="connsiteY5" fmla="*/ 38100 h 647700"/>
                <a:gd name="connsiteX6" fmla="*/ 285750 w 533400"/>
                <a:gd name="connsiteY6" fmla="*/ 57150 h 647700"/>
                <a:gd name="connsiteX7" fmla="*/ 266700 w 533400"/>
                <a:gd name="connsiteY7" fmla="*/ 76200 h 647700"/>
                <a:gd name="connsiteX8" fmla="*/ 247650 w 533400"/>
                <a:gd name="connsiteY8" fmla="*/ 57150 h 647700"/>
                <a:gd name="connsiteX9" fmla="*/ 266700 w 533400"/>
                <a:gd name="connsiteY9" fmla="*/ 38100 h 647700"/>
                <a:gd name="connsiteX10" fmla="*/ 461963 w 533400"/>
                <a:gd name="connsiteY10" fmla="*/ 586740 h 647700"/>
                <a:gd name="connsiteX11" fmla="*/ 342900 w 533400"/>
                <a:gd name="connsiteY11" fmla="*/ 571500 h 647700"/>
                <a:gd name="connsiteX12" fmla="*/ 342900 w 533400"/>
                <a:gd name="connsiteY12" fmla="*/ 521970 h 647700"/>
                <a:gd name="connsiteX13" fmla="*/ 533400 w 533400"/>
                <a:gd name="connsiteY13" fmla="*/ 266700 h 647700"/>
                <a:gd name="connsiteX14" fmla="*/ 266700 w 533400"/>
                <a:gd name="connsiteY14" fmla="*/ 0 h 647700"/>
                <a:gd name="connsiteX15" fmla="*/ 0 w 533400"/>
                <a:gd name="connsiteY15" fmla="*/ 266700 h 647700"/>
                <a:gd name="connsiteX16" fmla="*/ 190500 w 533400"/>
                <a:gd name="connsiteY16" fmla="*/ 521970 h 647700"/>
                <a:gd name="connsiteX17" fmla="*/ 190500 w 533400"/>
                <a:gd name="connsiteY17" fmla="*/ 571500 h 647700"/>
                <a:gd name="connsiteX18" fmla="*/ 71438 w 533400"/>
                <a:gd name="connsiteY18" fmla="*/ 586740 h 647700"/>
                <a:gd name="connsiteX19" fmla="*/ 38100 w 533400"/>
                <a:gd name="connsiteY19" fmla="*/ 624840 h 647700"/>
                <a:gd name="connsiteX20" fmla="*/ 38100 w 533400"/>
                <a:gd name="connsiteY20" fmla="*/ 647700 h 647700"/>
                <a:gd name="connsiteX21" fmla="*/ 495300 w 533400"/>
                <a:gd name="connsiteY21" fmla="*/ 647700 h 647700"/>
                <a:gd name="connsiteX22" fmla="*/ 495300 w 533400"/>
                <a:gd name="connsiteY22" fmla="*/ 623888 h 647700"/>
                <a:gd name="connsiteX23" fmla="*/ 461963 w 533400"/>
                <a:gd name="connsiteY23" fmla="*/ 58674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3400" h="647700">
                  <a:moveTo>
                    <a:pt x="114300" y="266700"/>
                  </a:moveTo>
                  <a:cubicBezTo>
                    <a:pt x="114300" y="182880"/>
                    <a:pt x="182880" y="114300"/>
                    <a:pt x="266700" y="114300"/>
                  </a:cubicBezTo>
                  <a:cubicBezTo>
                    <a:pt x="350520" y="114300"/>
                    <a:pt x="419100" y="182880"/>
                    <a:pt x="419100" y="266700"/>
                  </a:cubicBezTo>
                  <a:cubicBezTo>
                    <a:pt x="419100" y="350520"/>
                    <a:pt x="350520" y="419100"/>
                    <a:pt x="266700" y="419100"/>
                  </a:cubicBezTo>
                  <a:cubicBezTo>
                    <a:pt x="182880" y="419100"/>
                    <a:pt x="114300" y="350520"/>
                    <a:pt x="114300" y="266700"/>
                  </a:cubicBezTo>
                  <a:close/>
                  <a:moveTo>
                    <a:pt x="266700" y="38100"/>
                  </a:moveTo>
                  <a:cubicBezTo>
                    <a:pt x="277178" y="38100"/>
                    <a:pt x="285750" y="46672"/>
                    <a:pt x="285750" y="57150"/>
                  </a:cubicBezTo>
                  <a:cubicBezTo>
                    <a:pt x="285750" y="67628"/>
                    <a:pt x="277178" y="76200"/>
                    <a:pt x="266700" y="76200"/>
                  </a:cubicBezTo>
                  <a:cubicBezTo>
                    <a:pt x="256223" y="76200"/>
                    <a:pt x="247650" y="67628"/>
                    <a:pt x="247650" y="57150"/>
                  </a:cubicBezTo>
                  <a:cubicBezTo>
                    <a:pt x="247650" y="46672"/>
                    <a:pt x="256223" y="38100"/>
                    <a:pt x="266700" y="38100"/>
                  </a:cubicBezTo>
                  <a:close/>
                  <a:moveTo>
                    <a:pt x="461963" y="586740"/>
                  </a:moveTo>
                  <a:lnTo>
                    <a:pt x="342900" y="571500"/>
                  </a:lnTo>
                  <a:lnTo>
                    <a:pt x="342900" y="521970"/>
                  </a:lnTo>
                  <a:cubicBezTo>
                    <a:pt x="453390" y="489585"/>
                    <a:pt x="533400" y="387668"/>
                    <a:pt x="533400" y="266700"/>
                  </a:cubicBezTo>
                  <a:cubicBezTo>
                    <a:pt x="533400" y="119063"/>
                    <a:pt x="414338" y="0"/>
                    <a:pt x="266700" y="0"/>
                  </a:cubicBezTo>
                  <a:cubicBezTo>
                    <a:pt x="119063" y="0"/>
                    <a:pt x="0" y="119063"/>
                    <a:pt x="0" y="266700"/>
                  </a:cubicBezTo>
                  <a:cubicBezTo>
                    <a:pt x="0" y="387668"/>
                    <a:pt x="80010" y="489585"/>
                    <a:pt x="190500" y="521970"/>
                  </a:cubicBezTo>
                  <a:lnTo>
                    <a:pt x="190500" y="571500"/>
                  </a:lnTo>
                  <a:lnTo>
                    <a:pt x="71438" y="586740"/>
                  </a:lnTo>
                  <a:cubicBezTo>
                    <a:pt x="52388" y="589598"/>
                    <a:pt x="38100" y="605790"/>
                    <a:pt x="38100" y="624840"/>
                  </a:cubicBezTo>
                  <a:lnTo>
                    <a:pt x="38100" y="647700"/>
                  </a:lnTo>
                  <a:lnTo>
                    <a:pt x="495300" y="647700"/>
                  </a:lnTo>
                  <a:lnTo>
                    <a:pt x="495300" y="623888"/>
                  </a:lnTo>
                  <a:cubicBezTo>
                    <a:pt x="495300" y="604838"/>
                    <a:pt x="481013" y="588645"/>
                    <a:pt x="461963" y="58674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31230280-6974-4185-8DD1-18BF02C3192B}"/>
                </a:ext>
              </a:extLst>
            </p:cNvPr>
            <p:cNvSpPr/>
            <p:nvPr/>
          </p:nvSpPr>
          <p:spPr>
            <a:xfrm>
              <a:off x="1181098" y="6078431"/>
              <a:ext cx="228600" cy="228600"/>
            </a:xfrm>
            <a:custGeom>
              <a:avLst/>
              <a:gdLst>
                <a:gd name="connsiteX0" fmla="*/ 114300 w 228600"/>
                <a:gd name="connsiteY0" fmla="*/ 171450 h 228600"/>
                <a:gd name="connsiteX1" fmla="*/ 57150 w 228600"/>
                <a:gd name="connsiteY1" fmla="*/ 114300 h 228600"/>
                <a:gd name="connsiteX2" fmla="*/ 114300 w 228600"/>
                <a:gd name="connsiteY2" fmla="*/ 57150 h 228600"/>
                <a:gd name="connsiteX3" fmla="*/ 171450 w 228600"/>
                <a:gd name="connsiteY3" fmla="*/ 114300 h 228600"/>
                <a:gd name="connsiteX4" fmla="*/ 114300 w 228600"/>
                <a:gd name="connsiteY4" fmla="*/ 171450 h 228600"/>
                <a:gd name="connsiteX5" fmla="*/ 114300 w 228600"/>
                <a:gd name="connsiteY5" fmla="*/ 0 h 228600"/>
                <a:gd name="connsiteX6" fmla="*/ 0 w 228600"/>
                <a:gd name="connsiteY6" fmla="*/ 114300 h 228600"/>
                <a:gd name="connsiteX7" fmla="*/ 114300 w 228600"/>
                <a:gd name="connsiteY7" fmla="*/ 228600 h 228600"/>
                <a:gd name="connsiteX8" fmla="*/ 228600 w 228600"/>
                <a:gd name="connsiteY8" fmla="*/ 114300 h 228600"/>
                <a:gd name="connsiteX9" fmla="*/ 114300 w 228600"/>
                <a:gd name="connsiteY9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4300" y="171450"/>
                  </a:moveTo>
                  <a:cubicBezTo>
                    <a:pt x="82868" y="171450"/>
                    <a:pt x="57150" y="145733"/>
                    <a:pt x="57150" y="114300"/>
                  </a:cubicBezTo>
                  <a:cubicBezTo>
                    <a:pt x="57150" y="82868"/>
                    <a:pt x="82868" y="57150"/>
                    <a:pt x="114300" y="57150"/>
                  </a:cubicBezTo>
                  <a:cubicBezTo>
                    <a:pt x="145733" y="57150"/>
                    <a:pt x="171450" y="82868"/>
                    <a:pt x="171450" y="114300"/>
                  </a:cubicBezTo>
                  <a:cubicBezTo>
                    <a:pt x="171450" y="145733"/>
                    <a:pt x="145733" y="171450"/>
                    <a:pt x="114300" y="171450"/>
                  </a:cubicBezTo>
                  <a:close/>
                  <a:moveTo>
                    <a:pt x="114300" y="0"/>
                  </a:moveTo>
                  <a:cubicBezTo>
                    <a:pt x="51435" y="0"/>
                    <a:pt x="0" y="51435"/>
                    <a:pt x="0" y="114300"/>
                  </a:cubicBezTo>
                  <a:cubicBezTo>
                    <a:pt x="0" y="177165"/>
                    <a:pt x="51435" y="228600"/>
                    <a:pt x="114300" y="228600"/>
                  </a:cubicBezTo>
                  <a:cubicBezTo>
                    <a:pt x="177165" y="228600"/>
                    <a:pt x="228600" y="177165"/>
                    <a:pt x="228600" y="114300"/>
                  </a:cubicBezTo>
                  <a:cubicBezTo>
                    <a:pt x="228600" y="51435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55324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history menu in Microsoft Teams</a:t>
            </a:r>
            <a:endParaRPr lang="de-DE" dirty="0"/>
          </a:p>
        </p:txBody>
      </p:sp>
      <p:pic>
        <p:nvPicPr>
          <p:cNvPr id="4" name="Picture 2" descr="Teams history">
            <a:extLst>
              <a:ext uri="{FF2B5EF4-FFF2-40B4-BE49-F238E27FC236}">
                <a16:creationId xmlns:a16="http://schemas.microsoft.com/office/drawing/2014/main" id="{12785D05-5E49-4868-B8E4-454539F5A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7" y="1811302"/>
            <a:ext cx="3286125" cy="4324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51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Option to create all meetings online in Outlook for Windows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Profile menu update, relocating profile menu links to a new menu in the title bar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de-DE" dirty="0" err="1"/>
              <a:t>Revised</a:t>
            </a:r>
            <a:r>
              <a:rPr lang="de-DE" dirty="0"/>
              <a:t> In-meeting Share Experience (März)</a:t>
            </a:r>
          </a:p>
          <a:p>
            <a:r>
              <a:rPr lang="en-US" dirty="0"/>
              <a:t>Teams desktop app for Mac: Include computer sound in a meeting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Change in display of hierarchical sensitivity labels (</a:t>
            </a:r>
            <a:r>
              <a:rPr lang="en-US" dirty="0" err="1"/>
              <a:t>März</a:t>
            </a:r>
            <a:r>
              <a:rPr lang="en-US" dirty="0"/>
              <a:t>)</a:t>
            </a:r>
          </a:p>
          <a:p>
            <a:r>
              <a:rPr lang="en-US" dirty="0"/>
              <a:t>Introducing history menu in Microsoft Teams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Use an iPad to present in a live event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5593112"/>
            <a:ext cx="10515600" cy="57018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398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 introduces meeting recap in the calendar event details tab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New Teams meeting lobby setting - only invited users join directly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Start Meet Now from Outlook desktop client for Windows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Add a shared calendar to a Teams channel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Januar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Introducing Approvals in Microsoft Teams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199" y="1773813"/>
            <a:ext cx="10752117" cy="907744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210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introduces meeting recap in the calendar event details tab</a:t>
            </a:r>
            <a:endParaRPr lang="de-DE" dirty="0"/>
          </a:p>
        </p:txBody>
      </p:sp>
      <p:pic>
        <p:nvPicPr>
          <p:cNvPr id="19458" name="Picture 2" descr="Meeting summary invitee view">
            <a:extLst>
              <a:ext uri="{FF2B5EF4-FFF2-40B4-BE49-F238E27FC236}">
                <a16:creationId xmlns:a16="http://schemas.microsoft.com/office/drawing/2014/main" id="{D0BE47F9-312D-4DCB-9EEB-05CA5E81F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265" y="1690688"/>
            <a:ext cx="9497961" cy="53426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C85C9A9-0526-420F-88D1-C511F504C043}"/>
              </a:ext>
            </a:extLst>
          </p:cNvPr>
          <p:cNvSpPr/>
          <p:nvPr/>
        </p:nvSpPr>
        <p:spPr>
          <a:xfrm>
            <a:off x="3811979" y="2042556"/>
            <a:ext cx="4595751" cy="268382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762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 introduces meeting recap in the calendar event details tab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New Teams meeting lobby setting - only invited users join directly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Start Meet Now from Outlook desktop client for Windows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Add a shared calendar to a Teams channel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Januar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Introducing Approvals in Microsoft Teams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688213"/>
            <a:ext cx="10752117" cy="907744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8017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Teams meeting lobby setting - only invited users join directly</a:t>
            </a:r>
            <a:endParaRPr lang="de-DE" dirty="0"/>
          </a:p>
        </p:txBody>
      </p:sp>
      <p:pic>
        <p:nvPicPr>
          <p:cNvPr id="20482" name="Picture 2" descr="New Lobby settings in Teams">
            <a:extLst>
              <a:ext uri="{FF2B5EF4-FFF2-40B4-BE49-F238E27FC236}">
                <a16:creationId xmlns:a16="http://schemas.microsoft.com/office/drawing/2014/main" id="{A212661B-E975-4803-8346-25C0D9EF7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909" y="1849898"/>
            <a:ext cx="8254181" cy="46429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8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 introduces meeting recap in the calendar event details tab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New Teams meeting lobby setting - only invited users join directly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Start Meet Now from Outlook desktop client for Windows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Add a shared calendar to a Teams channel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Januar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Introducing Approvals in Microsoft Teams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538846"/>
            <a:ext cx="10752117" cy="567749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0187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Meet Now from Outlook desktop client for Windows</a:t>
            </a:r>
            <a:endParaRPr lang="de-DE" dirty="0"/>
          </a:p>
        </p:txBody>
      </p:sp>
      <p:pic>
        <p:nvPicPr>
          <p:cNvPr id="3" name="Picture 2" descr="Teams Meet Now button in Outlook">
            <a:extLst>
              <a:ext uri="{FF2B5EF4-FFF2-40B4-BE49-F238E27FC236}">
                <a16:creationId xmlns:a16="http://schemas.microsoft.com/office/drawing/2014/main" id="{8EB4E173-662F-417E-9197-857FCAF37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755" y="1690688"/>
            <a:ext cx="8470490" cy="4955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4B40881-C338-4763-A029-3B7DC696D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333" y="3152453"/>
            <a:ext cx="7409524" cy="1561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CF996B8-EE24-4322-A598-0FCE05AE77D5}"/>
              </a:ext>
            </a:extLst>
          </p:cNvPr>
          <p:cNvSpPr/>
          <p:nvPr/>
        </p:nvSpPr>
        <p:spPr>
          <a:xfrm>
            <a:off x="4393871" y="3703453"/>
            <a:ext cx="688768" cy="98715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08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 introduces meeting recap in the calendar event details tab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New Teams meeting lobby setting - only invited users join directly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Start Meet Now from Outlook desktop client for Windows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Add a shared calendar to a Teams channel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Januar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Introducing Approvals in Microsoft Teams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057936"/>
            <a:ext cx="10752117" cy="567749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791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shared calendar to a Teams channel</a:t>
            </a:r>
            <a:endParaRPr lang="de-DE" dirty="0"/>
          </a:p>
        </p:txBody>
      </p:sp>
      <p:pic>
        <p:nvPicPr>
          <p:cNvPr id="22530" name="Picture 2" descr="Screen cap of the app">
            <a:extLst>
              <a:ext uri="{FF2B5EF4-FFF2-40B4-BE49-F238E27FC236}">
                <a16:creationId xmlns:a16="http://schemas.microsoft.com/office/drawing/2014/main" id="{EF8A0CF6-EBB1-47C5-B089-EDBB7354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861767"/>
            <a:ext cx="8629650" cy="3419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24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Lifecycle Management with Power Suite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Michael Plettner</a:t>
            </a:r>
            <a:br>
              <a:rPr lang="de-DE" dirty="0"/>
            </a:br>
            <a:r>
              <a:rPr lang="de-DE" dirty="0"/>
              <a:t>@plemich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899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 introduces meeting recap in the calendar event details tab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New Teams meeting lobby setting - only invited users join directly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Start Meet Now from Outlook desktop client for Windows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Add a shared calendar to a Teams channel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Januar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Introducing Approvals in Microsoft Teams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592325"/>
            <a:ext cx="10752117" cy="567749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0827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Approvals in Microsoft Teams</a:t>
            </a:r>
          </a:p>
        </p:txBody>
      </p:sp>
      <p:pic>
        <p:nvPicPr>
          <p:cNvPr id="23554" name="Picture 2" descr="Approvals hub">
            <a:extLst>
              <a:ext uri="{FF2B5EF4-FFF2-40B4-BE49-F238E27FC236}">
                <a16:creationId xmlns:a16="http://schemas.microsoft.com/office/drawing/2014/main" id="{F5FDDD86-DAEF-47CB-9EDD-2FDD41829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73147"/>
            <a:ext cx="5814951" cy="21117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Teams admin">
            <a:extLst>
              <a:ext uri="{FF2B5EF4-FFF2-40B4-BE49-F238E27FC236}">
                <a16:creationId xmlns:a16="http://schemas.microsoft.com/office/drawing/2014/main" id="{7AC08E14-008C-49B1-9CD0-E4AD1B6ED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521" y="1436915"/>
            <a:ext cx="6302279" cy="4779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353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Administratoren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0174" cy="4351338"/>
          </a:xfrm>
        </p:spPr>
        <p:txBody>
          <a:bodyPr>
            <a:normAutofit/>
          </a:bodyPr>
          <a:lstStyle/>
          <a:p>
            <a:r>
              <a:rPr lang="en-US" dirty="0"/>
              <a:t>Configuration Change in Guest access for Microsoft Teams (8. 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Task publishing feature for frontline organizations now available in Microsoft Teams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Vorbereitung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https://docs.microsoft.com/microsoftteams/set-up-your-team-hierarchy</a:t>
            </a:r>
            <a:r>
              <a:rPr lang="en-US" dirty="0"/>
              <a:t> </a:t>
            </a:r>
          </a:p>
          <a:p>
            <a:r>
              <a:rPr lang="en-US" dirty="0"/>
              <a:t>Skype for Business Online Connector retirement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Nutzung</a:t>
            </a:r>
            <a:r>
              <a:rPr lang="en-US" dirty="0"/>
              <a:t> bis 31. </a:t>
            </a:r>
            <a:r>
              <a:rPr lang="en-US" dirty="0" err="1"/>
              <a:t>Juli</a:t>
            </a:r>
            <a:r>
              <a:rPr lang="en-US" dirty="0"/>
              <a:t> 2021 </a:t>
            </a:r>
            <a:r>
              <a:rPr lang="en-US" dirty="0" err="1"/>
              <a:t>unterstützt</a:t>
            </a:r>
            <a:endParaRPr lang="en-US" dirty="0"/>
          </a:p>
          <a:p>
            <a:r>
              <a:rPr lang="en-US" dirty="0"/>
              <a:t>Microsoft Teams connector apps webhook URL security improvement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pPr lvl="1"/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690688"/>
            <a:ext cx="10515600" cy="66278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8503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5EEC8-6493-4BA0-8811-4A3F48FE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Change in Guest access for Microsoft Teams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4D8847-2D1E-4810-BA5F-7518BE66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143" y="2289583"/>
            <a:ext cx="8485714" cy="32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8846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Administratoren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0174" cy="4351338"/>
          </a:xfrm>
        </p:spPr>
        <p:txBody>
          <a:bodyPr>
            <a:normAutofit/>
          </a:bodyPr>
          <a:lstStyle/>
          <a:p>
            <a:r>
              <a:rPr lang="en-US" dirty="0"/>
              <a:t>Configuration Change in Guest access for Microsoft Teams (8. 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Task publishing feature for frontline organizations now available in Microsoft Teams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Vorbereitung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https://docs.microsoft.com/microsoftteams/set-up-your-team-hierarchy</a:t>
            </a:r>
            <a:r>
              <a:rPr lang="en-US" dirty="0"/>
              <a:t> </a:t>
            </a:r>
          </a:p>
          <a:p>
            <a:r>
              <a:rPr lang="en-US" dirty="0"/>
              <a:t>Skype for Business Online Connector retirement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Nutzung</a:t>
            </a:r>
            <a:r>
              <a:rPr lang="en-US" dirty="0"/>
              <a:t> bis 31. </a:t>
            </a:r>
            <a:r>
              <a:rPr lang="en-US" dirty="0" err="1"/>
              <a:t>Juli</a:t>
            </a:r>
            <a:r>
              <a:rPr lang="en-US" dirty="0"/>
              <a:t> 2021 </a:t>
            </a:r>
            <a:r>
              <a:rPr lang="en-US" dirty="0" err="1"/>
              <a:t>unterstützt</a:t>
            </a:r>
            <a:endParaRPr lang="en-US" dirty="0"/>
          </a:p>
          <a:p>
            <a:r>
              <a:rPr lang="en-US" dirty="0"/>
              <a:t>Microsoft Teams connector apps webhook URL security improvement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pPr lvl="1"/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296330"/>
            <a:ext cx="10515600" cy="167002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561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Administratoren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0174" cy="4351338"/>
          </a:xfrm>
        </p:spPr>
        <p:txBody>
          <a:bodyPr>
            <a:normAutofit/>
          </a:bodyPr>
          <a:lstStyle/>
          <a:p>
            <a:r>
              <a:rPr lang="en-US" dirty="0"/>
              <a:t>Configuration Change in Guest access for Microsoft Teams (8. 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Task publishing feature for frontline organizations now available in Microsoft Teams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Vorbereitung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https://docs.microsoft.com/microsoftteams/set-up-your-team-hierarchy</a:t>
            </a:r>
            <a:r>
              <a:rPr lang="en-US" dirty="0"/>
              <a:t> </a:t>
            </a:r>
          </a:p>
          <a:p>
            <a:r>
              <a:rPr lang="en-US" dirty="0"/>
              <a:t>Skype for Business Online Connector retirement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Nutzung</a:t>
            </a:r>
            <a:r>
              <a:rPr lang="en-US" dirty="0"/>
              <a:t> bis 31. </a:t>
            </a:r>
            <a:r>
              <a:rPr lang="en-US" dirty="0" err="1"/>
              <a:t>Juli</a:t>
            </a:r>
            <a:r>
              <a:rPr lang="en-US" dirty="0"/>
              <a:t> 2021 </a:t>
            </a:r>
            <a:r>
              <a:rPr lang="en-US" dirty="0" err="1"/>
              <a:t>unterstützt</a:t>
            </a:r>
            <a:endParaRPr lang="en-US" dirty="0"/>
          </a:p>
          <a:p>
            <a:r>
              <a:rPr lang="en-US" dirty="0"/>
              <a:t>Microsoft Teams connector apps webhook URL security improvement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pPr lvl="1"/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930732"/>
            <a:ext cx="10515600" cy="90557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589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Administratoren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0174" cy="4351338"/>
          </a:xfrm>
        </p:spPr>
        <p:txBody>
          <a:bodyPr>
            <a:normAutofit/>
          </a:bodyPr>
          <a:lstStyle/>
          <a:p>
            <a:r>
              <a:rPr lang="en-US" dirty="0"/>
              <a:t>Configuration Change in Guest access for Microsoft Teams (8. 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Task publishing feature for frontline organizations now available in Microsoft Teams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Vorbereitung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https://docs.microsoft.com/microsoftteams/set-up-your-team-hierarchy</a:t>
            </a:r>
            <a:r>
              <a:rPr lang="en-US" dirty="0"/>
              <a:t> </a:t>
            </a:r>
          </a:p>
          <a:p>
            <a:r>
              <a:rPr lang="en-US" dirty="0"/>
              <a:t>Skype for Business Online Connector retirement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Nutzung</a:t>
            </a:r>
            <a:r>
              <a:rPr lang="en-US" dirty="0"/>
              <a:t> bis 31. </a:t>
            </a:r>
            <a:r>
              <a:rPr lang="en-US" dirty="0" err="1"/>
              <a:t>Juli</a:t>
            </a:r>
            <a:r>
              <a:rPr lang="en-US" dirty="0"/>
              <a:t> 2021 </a:t>
            </a:r>
            <a:r>
              <a:rPr lang="en-US" dirty="0" err="1"/>
              <a:t>unterstützt</a:t>
            </a:r>
            <a:endParaRPr lang="en-US" dirty="0"/>
          </a:p>
          <a:p>
            <a:r>
              <a:rPr lang="en-US" dirty="0"/>
              <a:t>Microsoft Teams connector apps webhook URL security improvement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pPr lvl="1"/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845132"/>
            <a:ext cx="10515600" cy="90557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4395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5EEC8-6493-4BA0-8811-4A3F48FE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connector apps webhook URL security improvement</a:t>
            </a:r>
            <a:endParaRPr lang="de-DE" dirty="0"/>
          </a:p>
        </p:txBody>
      </p:sp>
      <p:pic>
        <p:nvPicPr>
          <p:cNvPr id="15362" name="Picture 2" descr="Webhook">
            <a:extLst>
              <a:ext uri="{FF2B5EF4-FFF2-40B4-BE49-F238E27FC236}">
                <a16:creationId xmlns:a16="http://schemas.microsoft.com/office/drawing/2014/main" id="{B90975DC-5162-4F41-B5F2-BBBE15E21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2" y="1690688"/>
            <a:ext cx="8626577" cy="26786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Prompt">
            <a:extLst>
              <a:ext uri="{FF2B5EF4-FFF2-40B4-BE49-F238E27FC236}">
                <a16:creationId xmlns:a16="http://schemas.microsoft.com/office/drawing/2014/main" id="{F2A275E7-9123-49B8-915C-3A94852B1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8"/>
          <a:stretch/>
        </p:blipFill>
        <p:spPr bwMode="auto">
          <a:xfrm>
            <a:off x="4657701" y="3030005"/>
            <a:ext cx="6918837" cy="3004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887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5EEC8-6493-4BA0-8811-4A3F48FE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connector apps webhook URL security improvement</a:t>
            </a:r>
            <a:endParaRPr lang="de-DE" dirty="0"/>
          </a:p>
        </p:txBody>
      </p:sp>
      <p:pic>
        <p:nvPicPr>
          <p:cNvPr id="17410" name="Picture 2" descr="Update">
            <a:extLst>
              <a:ext uri="{FF2B5EF4-FFF2-40B4-BE49-F238E27FC236}">
                <a16:creationId xmlns:a16="http://schemas.microsoft.com/office/drawing/2014/main" id="{EE942377-844A-497A-BCA1-1F49B9ADD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14"/>
          <a:stretch/>
        </p:blipFill>
        <p:spPr bwMode="auto">
          <a:xfrm>
            <a:off x="838200" y="2019698"/>
            <a:ext cx="7397806" cy="21960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Success">
            <a:extLst>
              <a:ext uri="{FF2B5EF4-FFF2-40B4-BE49-F238E27FC236}">
                <a16:creationId xmlns:a16="http://schemas.microsoft.com/office/drawing/2014/main" id="{E18917D5-462E-425F-B1A7-02E0FDB53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44" t="-15947" r="19144" b="26584"/>
          <a:stretch/>
        </p:blipFill>
        <p:spPr bwMode="auto">
          <a:xfrm>
            <a:off x="5012918" y="4015121"/>
            <a:ext cx="4049878" cy="21960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6191598-7775-4D95-899B-0E2D0541313F}"/>
              </a:ext>
            </a:extLst>
          </p:cNvPr>
          <p:cNvSpPr/>
          <p:nvPr/>
        </p:nvSpPr>
        <p:spPr>
          <a:xfrm>
            <a:off x="5878286" y="5035137"/>
            <a:ext cx="3051957" cy="49676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545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Administratoren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0174" cy="4351338"/>
          </a:xfrm>
        </p:spPr>
        <p:txBody>
          <a:bodyPr>
            <a:normAutofit/>
          </a:bodyPr>
          <a:lstStyle/>
          <a:p>
            <a:r>
              <a:rPr lang="en-US" dirty="0"/>
              <a:t>User feedback improvements (</a:t>
            </a:r>
            <a:r>
              <a:rPr lang="en-US" dirty="0" err="1"/>
              <a:t>März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3"/>
              </a:rPr>
              <a:t>Manage feedback policies in Microsoft Teams</a:t>
            </a:r>
            <a:r>
              <a:rPr lang="en-US" dirty="0"/>
              <a:t> </a:t>
            </a:r>
          </a:p>
          <a:p>
            <a:r>
              <a:rPr lang="en-US" dirty="0"/>
              <a:t>Teams auto attendant Island mode transfer behavior change</a:t>
            </a:r>
          </a:p>
          <a:p>
            <a:pPr lvl="1"/>
            <a:r>
              <a:rPr lang="en-US" dirty="0">
                <a:hlinkClick r:id="rId4"/>
              </a:rPr>
              <a:t>Skype for Business Online </a:t>
            </a:r>
            <a:r>
              <a:rPr lang="en-US" dirty="0" err="1">
                <a:hlinkClick r:id="rId4"/>
              </a:rPr>
              <a:t>endet</a:t>
            </a:r>
            <a:r>
              <a:rPr lang="en-US" dirty="0">
                <a:hlinkClick r:id="rId4"/>
              </a:rPr>
              <a:t> am 31. </a:t>
            </a:r>
            <a:r>
              <a:rPr lang="en-US" dirty="0" err="1">
                <a:hlinkClick r:id="rId4"/>
              </a:rPr>
              <a:t>Juli</a:t>
            </a:r>
            <a:r>
              <a:rPr lang="en-US" dirty="0">
                <a:hlinkClick r:id="rId4"/>
              </a:rPr>
              <a:t> 2021</a:t>
            </a:r>
            <a:r>
              <a:rPr lang="en-US" dirty="0"/>
              <a:t> </a:t>
            </a:r>
          </a:p>
          <a:p>
            <a:r>
              <a:rPr lang="en-US" dirty="0"/>
              <a:t>Extending the temporary limit increase for live events</a:t>
            </a:r>
          </a:p>
          <a:p>
            <a:pPr lvl="1"/>
            <a:r>
              <a:rPr lang="en-US" dirty="0"/>
              <a:t>Bis </a:t>
            </a:r>
            <a:r>
              <a:rPr lang="en-US" dirty="0" err="1"/>
              <a:t>zu</a:t>
            </a:r>
            <a:r>
              <a:rPr lang="en-US" dirty="0"/>
              <a:t> 20.000 </a:t>
            </a:r>
            <a:r>
              <a:rPr lang="en-US" dirty="0" err="1"/>
              <a:t>Teilnehmer</a:t>
            </a:r>
            <a:r>
              <a:rPr lang="en-US" dirty="0"/>
              <a:t>, 50 </a:t>
            </a:r>
            <a:r>
              <a:rPr lang="en-US" dirty="0" err="1"/>
              <a:t>gleichzeitige</a:t>
            </a:r>
            <a:r>
              <a:rPr lang="en-US" dirty="0"/>
              <a:t> Events </a:t>
            </a:r>
            <a:r>
              <a:rPr lang="en-US" dirty="0" err="1"/>
              <a:t>im</a:t>
            </a:r>
            <a:r>
              <a:rPr lang="en-US" dirty="0"/>
              <a:t> Tenant, ja 16h Dauer</a:t>
            </a:r>
          </a:p>
          <a:p>
            <a:pPr lvl="1"/>
            <a:r>
              <a:rPr lang="en-US" dirty="0"/>
              <a:t>Bis </a:t>
            </a:r>
            <a:r>
              <a:rPr lang="en-US" dirty="0" err="1"/>
              <a:t>zum</a:t>
            </a:r>
            <a:r>
              <a:rPr lang="en-US" dirty="0"/>
              <a:t> 30. </a:t>
            </a:r>
            <a:r>
              <a:rPr lang="en-US" dirty="0" err="1"/>
              <a:t>Juni</a:t>
            </a:r>
            <a:r>
              <a:rPr lang="en-US" dirty="0"/>
              <a:t> 2021</a:t>
            </a:r>
          </a:p>
          <a:p>
            <a:r>
              <a:rPr lang="en-US" dirty="0"/>
              <a:t>Block Download Permissions for Teams Meeting Recordings on OneDrive and SharePoint (April)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25625"/>
            <a:ext cx="10515600" cy="90260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9144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6F4DC-983B-47F2-A513-6928C9A26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Pause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E143F2-5A09-45BF-B00B-7298420C5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 Gleich geht es weiter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604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5EEC8-6493-4BA0-8811-4A3F48FE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feedback improvements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9754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Administratoren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0174" cy="4351338"/>
          </a:xfrm>
        </p:spPr>
        <p:txBody>
          <a:bodyPr>
            <a:normAutofit/>
          </a:bodyPr>
          <a:lstStyle/>
          <a:p>
            <a:r>
              <a:rPr lang="en-US" dirty="0"/>
              <a:t>User feedback improvements (</a:t>
            </a:r>
            <a:r>
              <a:rPr lang="en-US" dirty="0" err="1"/>
              <a:t>März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3"/>
              </a:rPr>
              <a:t>Manage feedback policies in Microsoft Teams</a:t>
            </a:r>
            <a:r>
              <a:rPr lang="en-US" dirty="0"/>
              <a:t> </a:t>
            </a:r>
          </a:p>
          <a:p>
            <a:r>
              <a:rPr lang="en-US" dirty="0"/>
              <a:t>Teams auto attendant Island mode transfer behavior change</a:t>
            </a:r>
          </a:p>
          <a:p>
            <a:pPr lvl="1"/>
            <a:r>
              <a:rPr lang="en-US" dirty="0">
                <a:hlinkClick r:id="rId4"/>
              </a:rPr>
              <a:t>Skype for Business Online </a:t>
            </a:r>
            <a:r>
              <a:rPr lang="en-US" dirty="0" err="1">
                <a:hlinkClick r:id="rId4"/>
              </a:rPr>
              <a:t>endet</a:t>
            </a:r>
            <a:r>
              <a:rPr lang="en-US" dirty="0">
                <a:hlinkClick r:id="rId4"/>
              </a:rPr>
              <a:t> am 31. </a:t>
            </a:r>
            <a:r>
              <a:rPr lang="en-US" dirty="0" err="1">
                <a:hlinkClick r:id="rId4"/>
              </a:rPr>
              <a:t>Juli</a:t>
            </a:r>
            <a:r>
              <a:rPr lang="en-US" dirty="0">
                <a:hlinkClick r:id="rId4"/>
              </a:rPr>
              <a:t> 2021</a:t>
            </a:r>
            <a:r>
              <a:rPr lang="en-US" dirty="0"/>
              <a:t> </a:t>
            </a:r>
          </a:p>
          <a:p>
            <a:r>
              <a:rPr lang="en-US" dirty="0"/>
              <a:t>Extending the temporary limit increase for live events</a:t>
            </a:r>
          </a:p>
          <a:p>
            <a:pPr lvl="1"/>
            <a:r>
              <a:rPr lang="en-US" dirty="0"/>
              <a:t>Bis </a:t>
            </a:r>
            <a:r>
              <a:rPr lang="en-US" dirty="0" err="1"/>
              <a:t>zu</a:t>
            </a:r>
            <a:r>
              <a:rPr lang="en-US" dirty="0"/>
              <a:t> 20.000 </a:t>
            </a:r>
            <a:r>
              <a:rPr lang="en-US" dirty="0" err="1"/>
              <a:t>Teilnehmer</a:t>
            </a:r>
            <a:r>
              <a:rPr lang="en-US" dirty="0"/>
              <a:t>, 50 </a:t>
            </a:r>
            <a:r>
              <a:rPr lang="en-US" dirty="0" err="1"/>
              <a:t>gleichzeitige</a:t>
            </a:r>
            <a:r>
              <a:rPr lang="en-US" dirty="0"/>
              <a:t> Events </a:t>
            </a:r>
            <a:r>
              <a:rPr lang="en-US" dirty="0" err="1"/>
              <a:t>im</a:t>
            </a:r>
            <a:r>
              <a:rPr lang="en-US" dirty="0"/>
              <a:t> Tenant, ja 16h Dauer</a:t>
            </a:r>
          </a:p>
          <a:p>
            <a:pPr lvl="1"/>
            <a:r>
              <a:rPr lang="en-US" dirty="0"/>
              <a:t>Bis </a:t>
            </a:r>
            <a:r>
              <a:rPr lang="en-US" dirty="0" err="1"/>
              <a:t>zum</a:t>
            </a:r>
            <a:r>
              <a:rPr lang="en-US" dirty="0"/>
              <a:t> 30. </a:t>
            </a:r>
            <a:r>
              <a:rPr lang="en-US" dirty="0" err="1"/>
              <a:t>Juni</a:t>
            </a:r>
            <a:r>
              <a:rPr lang="en-US" dirty="0"/>
              <a:t> 2021</a:t>
            </a:r>
          </a:p>
          <a:p>
            <a:r>
              <a:rPr lang="en-US" dirty="0"/>
              <a:t>Block Download Permissions for Teams Meeting Recordings on OneDrive and SharePoint (April)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728150"/>
            <a:ext cx="10515600" cy="90260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0606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Administratoren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0174" cy="4351338"/>
          </a:xfrm>
        </p:spPr>
        <p:txBody>
          <a:bodyPr>
            <a:normAutofit/>
          </a:bodyPr>
          <a:lstStyle/>
          <a:p>
            <a:r>
              <a:rPr lang="en-US" dirty="0"/>
              <a:t>User feedback improvements (</a:t>
            </a:r>
            <a:r>
              <a:rPr lang="en-US" dirty="0" err="1"/>
              <a:t>März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3"/>
              </a:rPr>
              <a:t>Manage feedback policies in Microsoft Teams</a:t>
            </a:r>
            <a:r>
              <a:rPr lang="en-US" dirty="0"/>
              <a:t> </a:t>
            </a:r>
          </a:p>
          <a:p>
            <a:r>
              <a:rPr lang="en-US" dirty="0"/>
              <a:t>Teams auto attendant Island mode transfer behavior change</a:t>
            </a:r>
          </a:p>
          <a:p>
            <a:pPr lvl="1"/>
            <a:r>
              <a:rPr lang="en-US" dirty="0">
                <a:hlinkClick r:id="rId4"/>
              </a:rPr>
              <a:t>Skype for Business Online </a:t>
            </a:r>
            <a:r>
              <a:rPr lang="en-US" dirty="0" err="1">
                <a:hlinkClick r:id="rId4"/>
              </a:rPr>
              <a:t>endet</a:t>
            </a:r>
            <a:r>
              <a:rPr lang="en-US" dirty="0">
                <a:hlinkClick r:id="rId4"/>
              </a:rPr>
              <a:t> am 31. </a:t>
            </a:r>
            <a:r>
              <a:rPr lang="en-US" dirty="0" err="1">
                <a:hlinkClick r:id="rId4"/>
              </a:rPr>
              <a:t>Juli</a:t>
            </a:r>
            <a:r>
              <a:rPr lang="en-US" dirty="0">
                <a:hlinkClick r:id="rId4"/>
              </a:rPr>
              <a:t> 2021</a:t>
            </a:r>
            <a:r>
              <a:rPr lang="en-US" dirty="0"/>
              <a:t> </a:t>
            </a:r>
          </a:p>
          <a:p>
            <a:r>
              <a:rPr lang="en-US" dirty="0"/>
              <a:t>Extending the temporary limit increase for live events</a:t>
            </a:r>
          </a:p>
          <a:p>
            <a:pPr lvl="1"/>
            <a:r>
              <a:rPr lang="en-US" dirty="0"/>
              <a:t>Bis </a:t>
            </a:r>
            <a:r>
              <a:rPr lang="en-US" dirty="0" err="1"/>
              <a:t>zu</a:t>
            </a:r>
            <a:r>
              <a:rPr lang="en-US" dirty="0"/>
              <a:t> 20.000 </a:t>
            </a:r>
            <a:r>
              <a:rPr lang="en-US" dirty="0" err="1"/>
              <a:t>Teilnehmer</a:t>
            </a:r>
            <a:r>
              <a:rPr lang="en-US" dirty="0"/>
              <a:t>, 50 </a:t>
            </a:r>
            <a:r>
              <a:rPr lang="en-US" dirty="0" err="1"/>
              <a:t>gleichzeitige</a:t>
            </a:r>
            <a:r>
              <a:rPr lang="en-US" dirty="0"/>
              <a:t> Events </a:t>
            </a:r>
            <a:r>
              <a:rPr lang="en-US" dirty="0" err="1"/>
              <a:t>im</a:t>
            </a:r>
            <a:r>
              <a:rPr lang="en-US" dirty="0"/>
              <a:t> Tenant, ja 16h Dauer</a:t>
            </a:r>
          </a:p>
          <a:p>
            <a:pPr lvl="1"/>
            <a:r>
              <a:rPr lang="en-US" dirty="0"/>
              <a:t>Bis </a:t>
            </a:r>
            <a:r>
              <a:rPr lang="en-US" dirty="0" err="1"/>
              <a:t>zum</a:t>
            </a:r>
            <a:r>
              <a:rPr lang="en-US" dirty="0"/>
              <a:t> 30. </a:t>
            </a:r>
            <a:r>
              <a:rPr lang="en-US" dirty="0" err="1"/>
              <a:t>Juni</a:t>
            </a:r>
            <a:r>
              <a:rPr lang="en-US" dirty="0"/>
              <a:t> 2021</a:t>
            </a:r>
          </a:p>
          <a:p>
            <a:r>
              <a:rPr lang="en-US" dirty="0"/>
              <a:t>Block Download Permissions for Teams Meeting Recordings on OneDrive and SharePoint (April)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656867"/>
            <a:ext cx="10515600" cy="128326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571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Administratoren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0174" cy="4351338"/>
          </a:xfrm>
        </p:spPr>
        <p:txBody>
          <a:bodyPr>
            <a:normAutofit/>
          </a:bodyPr>
          <a:lstStyle/>
          <a:p>
            <a:r>
              <a:rPr lang="en-US" dirty="0"/>
              <a:t>User feedback improvements (</a:t>
            </a:r>
            <a:r>
              <a:rPr lang="en-US" dirty="0" err="1"/>
              <a:t>März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3"/>
              </a:rPr>
              <a:t>Manage feedback policies in Microsoft Teams</a:t>
            </a:r>
            <a:r>
              <a:rPr lang="en-US" dirty="0"/>
              <a:t> </a:t>
            </a:r>
          </a:p>
          <a:p>
            <a:r>
              <a:rPr lang="en-US" dirty="0"/>
              <a:t>Teams auto attendant Island mode transfer behavior change</a:t>
            </a:r>
          </a:p>
          <a:p>
            <a:pPr lvl="1"/>
            <a:r>
              <a:rPr lang="en-US" dirty="0">
                <a:hlinkClick r:id="rId4"/>
              </a:rPr>
              <a:t>Skype for Business Online </a:t>
            </a:r>
            <a:r>
              <a:rPr lang="en-US" dirty="0" err="1">
                <a:hlinkClick r:id="rId4"/>
              </a:rPr>
              <a:t>endet</a:t>
            </a:r>
            <a:r>
              <a:rPr lang="en-US" dirty="0">
                <a:hlinkClick r:id="rId4"/>
              </a:rPr>
              <a:t> am 31. </a:t>
            </a:r>
            <a:r>
              <a:rPr lang="en-US" dirty="0" err="1">
                <a:hlinkClick r:id="rId4"/>
              </a:rPr>
              <a:t>Juli</a:t>
            </a:r>
            <a:r>
              <a:rPr lang="en-US" dirty="0">
                <a:hlinkClick r:id="rId4"/>
              </a:rPr>
              <a:t> 2021</a:t>
            </a:r>
            <a:r>
              <a:rPr lang="en-US" dirty="0"/>
              <a:t> </a:t>
            </a:r>
          </a:p>
          <a:p>
            <a:r>
              <a:rPr lang="en-US" dirty="0"/>
              <a:t>Extending the temporary limit increase for live events</a:t>
            </a:r>
          </a:p>
          <a:p>
            <a:pPr lvl="1"/>
            <a:r>
              <a:rPr lang="en-US" dirty="0"/>
              <a:t>Bis </a:t>
            </a:r>
            <a:r>
              <a:rPr lang="en-US" dirty="0" err="1"/>
              <a:t>zu</a:t>
            </a:r>
            <a:r>
              <a:rPr lang="en-US" dirty="0"/>
              <a:t> 20.000 </a:t>
            </a:r>
            <a:r>
              <a:rPr lang="en-US" dirty="0" err="1"/>
              <a:t>Teilnehmer</a:t>
            </a:r>
            <a:r>
              <a:rPr lang="en-US" dirty="0"/>
              <a:t>, 50 </a:t>
            </a:r>
            <a:r>
              <a:rPr lang="en-US" dirty="0" err="1"/>
              <a:t>gleichzeitige</a:t>
            </a:r>
            <a:r>
              <a:rPr lang="en-US" dirty="0"/>
              <a:t> Events </a:t>
            </a:r>
            <a:r>
              <a:rPr lang="en-US" dirty="0" err="1"/>
              <a:t>im</a:t>
            </a:r>
            <a:r>
              <a:rPr lang="en-US" dirty="0"/>
              <a:t> Tenant, ja 16h Dauer</a:t>
            </a:r>
          </a:p>
          <a:p>
            <a:pPr lvl="1"/>
            <a:r>
              <a:rPr lang="en-US" dirty="0"/>
              <a:t>Bis </a:t>
            </a:r>
            <a:r>
              <a:rPr lang="en-US" dirty="0" err="1"/>
              <a:t>zum</a:t>
            </a:r>
            <a:r>
              <a:rPr lang="en-US" dirty="0"/>
              <a:t> 30. </a:t>
            </a:r>
            <a:r>
              <a:rPr lang="en-US" dirty="0" err="1"/>
              <a:t>Juni</a:t>
            </a:r>
            <a:r>
              <a:rPr lang="en-US" dirty="0"/>
              <a:t> 2021</a:t>
            </a:r>
          </a:p>
          <a:p>
            <a:r>
              <a:rPr lang="en-US" dirty="0"/>
              <a:t>Block Download Permissions for Teams Meeting Recordings on OneDrive and SharePoint (April)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892633"/>
            <a:ext cx="10515600" cy="96190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6553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Administratoren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0174" cy="4351338"/>
          </a:xfrm>
        </p:spPr>
        <p:txBody>
          <a:bodyPr>
            <a:normAutofit/>
          </a:bodyPr>
          <a:lstStyle/>
          <a:p>
            <a:r>
              <a:rPr lang="en-US" dirty="0"/>
              <a:t>Branch office survivability for Teams customers that have configured voice resiliency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AudioCodes, Oracle, Ribbon Communications und TE-SYSTEMS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25625"/>
            <a:ext cx="10515600" cy="132556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729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Der Blog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What’s New in Microsoft Teams | January 2021</a:t>
            </a:r>
            <a:endParaRPr lang="en-US" dirty="0"/>
          </a:p>
          <a:p>
            <a:r>
              <a:rPr lang="de-DE" dirty="0">
                <a:hlinkClick r:id="rId4"/>
              </a:rPr>
              <a:t>What‘s New in Microsoft Teams | December 2020</a:t>
            </a:r>
            <a:r>
              <a:rPr lang="de-DE" dirty="0"/>
              <a:t> </a:t>
            </a:r>
          </a:p>
          <a:p>
            <a:r>
              <a:rPr lang="de-DE" dirty="0">
                <a:hlinkClick r:id="rId5"/>
              </a:rPr>
              <a:t>Microsoft Teams Blog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05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Microsoft Teams und Data Loss Prevention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Torben Ritter</a:t>
            </a:r>
            <a:br>
              <a:rPr lang="de-DE" dirty="0"/>
            </a:br>
            <a:r>
              <a:rPr lang="de-DE" dirty="0"/>
              <a:t>@TobiRitter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967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Organisatorisches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496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B30EE16-D925-417D-89E0-E0CFDA2C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Organisatorisches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4B561B6-C0CF-43D8-8BC7-F305B96C4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Microsoft Community Tenant für User Groups</a:t>
            </a:r>
          </a:p>
          <a:p>
            <a:pPr lvl="1"/>
            <a:r>
              <a:rPr lang="de-DE" dirty="0"/>
              <a:t>Microsoft 365 Gast-Konten für User Group Mitglieder</a:t>
            </a:r>
          </a:p>
          <a:p>
            <a:pPr lvl="1"/>
            <a:r>
              <a:rPr lang="de-DE" dirty="0"/>
              <a:t>Anmeldung: </a:t>
            </a:r>
            <a:r>
              <a:rPr lang="de-DE" dirty="0">
                <a:hlinkClick r:id="rId2"/>
              </a:rPr>
              <a:t>https://go.granikos.eu/TeamsUGForm</a:t>
            </a:r>
            <a:r>
              <a:rPr lang="de-DE" dirty="0"/>
              <a:t> </a:t>
            </a:r>
          </a:p>
          <a:p>
            <a:r>
              <a:rPr lang="de-DE" dirty="0">
                <a:sym typeface="Wingdings" panose="05000000000000000000" pitchFamily="2" charset="2"/>
              </a:rPr>
              <a:t>SWAG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Community Sticker </a:t>
            </a:r>
            <a:r>
              <a:rPr lang="de-DE" dirty="0">
                <a:sym typeface="Wingdings" panose="05000000000000000000" pitchFamily="2" charset="2"/>
                <a:hlinkClick r:id="rId3"/>
              </a:rPr>
              <a:t>https://go.granikos.eu/CommunitySticker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Merchandise-St </a:t>
            </a:r>
          </a:p>
          <a:p>
            <a:r>
              <a:rPr lang="de-DE" dirty="0">
                <a:sym typeface="Wingdings" panose="05000000000000000000" pitchFamily="2" charset="2"/>
              </a:rPr>
              <a:t>Microsoft Teams User Group Website</a:t>
            </a:r>
          </a:p>
          <a:p>
            <a:pPr lvl="1"/>
            <a:r>
              <a:rPr lang="de-DE" dirty="0">
                <a:sym typeface="Wingdings" panose="05000000000000000000" pitchFamily="2" charset="2"/>
                <a:hlinkClick r:id="rId4"/>
              </a:rPr>
              <a:t>https://TeamsUserGroup.Berlin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Unterstützung gesucht  (insbesondere zum Thema WordPress)</a:t>
            </a:r>
          </a:p>
        </p:txBody>
      </p:sp>
    </p:spTree>
    <p:extLst>
      <p:ext uri="{BB962C8B-B14F-4D97-AF65-F5344CB8AC3E}">
        <p14:creationId xmlns:p14="http://schemas.microsoft.com/office/powerpoint/2010/main" val="22216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E53EA-6C26-45A3-AE99-DBCB215A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4ADECE-CDA9-4B71-86B0-B7D3D86A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7" y="0"/>
            <a:ext cx="11993525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ADC7216-A470-4CC7-95AD-91D8393C689A}"/>
              </a:ext>
            </a:extLst>
          </p:cNvPr>
          <p:cNvSpPr/>
          <p:nvPr/>
        </p:nvSpPr>
        <p:spPr>
          <a:xfrm>
            <a:off x="691376" y="1144859"/>
            <a:ext cx="2787804" cy="284727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195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307F5-9AEA-40BD-A880-754C7400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0F955DCC-462D-431D-BBDE-26F10687D590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1586441"/>
          <a:ext cx="10515600" cy="42062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76426">
                  <a:extLst>
                    <a:ext uri="{9D8B030D-6E8A-4147-A177-3AD203B41FA5}">
                      <a16:colId xmlns:a16="http://schemas.microsoft.com/office/drawing/2014/main" val="990303985"/>
                    </a:ext>
                  </a:extLst>
                </a:gridCol>
                <a:gridCol w="8639174">
                  <a:extLst>
                    <a:ext uri="{9D8B030D-6E8A-4147-A177-3AD203B41FA5}">
                      <a16:colId xmlns:a16="http://schemas.microsoft.com/office/drawing/2014/main" val="1337404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18:00 - 18:15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Landing Zone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3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18:15 - 19:15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Talk 1 - </a:t>
                      </a:r>
                      <a:r>
                        <a:rPr lang="en-US" sz="2400" dirty="0"/>
                        <a:t>Microsoft Teams Lifecycle Management with Power Suite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Michael Plettner (@plemich)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20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19:15 - 19:30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Pause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266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19:30 - 20:00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Thomas Stensitzki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Microsoft Teams Neuigkeiten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441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20:00 - 20:45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Talk 2 - </a:t>
                      </a:r>
                      <a:r>
                        <a:rPr lang="en-US" sz="2400" dirty="0"/>
                        <a:t>Microsoft Teams und Data Loss Prevention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Raphael Köllner (@Ra_Koellner)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6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20:45 - 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Fragen und Antworten rund um Teams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Organisatorisches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724932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EE6719E1-4DB6-4D58-BA77-937CF975247C}"/>
              </a:ext>
            </a:extLst>
          </p:cNvPr>
          <p:cNvSpPr txBox="1"/>
          <p:nvPr/>
        </p:nvSpPr>
        <p:spPr>
          <a:xfrm>
            <a:off x="1714498" y="5921268"/>
            <a:ext cx="9639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Dieses Meeting wird aufgezeichnet und im Community Tenant Team für User Group Mitglieder bereitgestellt.</a:t>
            </a:r>
            <a:br>
              <a:rPr lang="de-DE" sz="1600" dirty="0"/>
            </a:br>
            <a:r>
              <a:rPr lang="de-DE" sz="1600" dirty="0"/>
              <a:t>This </a:t>
            </a:r>
            <a:r>
              <a:rPr lang="de-DE" sz="1600" dirty="0" err="1"/>
              <a:t>meeting</a:t>
            </a:r>
            <a:r>
              <a:rPr lang="de-DE" sz="1600" dirty="0"/>
              <a:t> will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recorded</a:t>
            </a:r>
            <a:r>
              <a:rPr lang="de-DE" sz="1600" dirty="0"/>
              <a:t> and published in the User Group </a:t>
            </a:r>
            <a:r>
              <a:rPr lang="de-DE" sz="1600"/>
              <a:t>Community Tenant.</a:t>
            </a:r>
            <a:endParaRPr lang="de-DE" sz="1600" dirty="0"/>
          </a:p>
        </p:txBody>
      </p:sp>
      <p:grpSp>
        <p:nvGrpSpPr>
          <p:cNvPr id="7" name="Grafik 3" descr="Webcam">
            <a:extLst>
              <a:ext uri="{FF2B5EF4-FFF2-40B4-BE49-F238E27FC236}">
                <a16:creationId xmlns:a16="http://schemas.microsoft.com/office/drawing/2014/main" id="{5208F678-5B34-4CB8-9EB9-59A6E4079C9F}"/>
              </a:ext>
            </a:extLst>
          </p:cNvPr>
          <p:cNvGrpSpPr/>
          <p:nvPr/>
        </p:nvGrpSpPr>
        <p:grpSpPr>
          <a:xfrm>
            <a:off x="838198" y="5792681"/>
            <a:ext cx="914400" cy="914400"/>
            <a:chOff x="838198" y="5792681"/>
            <a:chExt cx="914400" cy="91440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D1326C8E-7355-49F1-8E55-C858E51F0032}"/>
                </a:ext>
              </a:extLst>
            </p:cNvPr>
            <p:cNvSpPr/>
            <p:nvPr/>
          </p:nvSpPr>
          <p:spPr>
            <a:xfrm>
              <a:off x="1028698" y="5926031"/>
              <a:ext cx="533400" cy="647700"/>
            </a:xfrm>
            <a:custGeom>
              <a:avLst/>
              <a:gdLst>
                <a:gd name="connsiteX0" fmla="*/ 114300 w 533400"/>
                <a:gd name="connsiteY0" fmla="*/ 266700 h 647700"/>
                <a:gd name="connsiteX1" fmla="*/ 266700 w 533400"/>
                <a:gd name="connsiteY1" fmla="*/ 114300 h 647700"/>
                <a:gd name="connsiteX2" fmla="*/ 419100 w 533400"/>
                <a:gd name="connsiteY2" fmla="*/ 266700 h 647700"/>
                <a:gd name="connsiteX3" fmla="*/ 266700 w 533400"/>
                <a:gd name="connsiteY3" fmla="*/ 419100 h 647700"/>
                <a:gd name="connsiteX4" fmla="*/ 114300 w 533400"/>
                <a:gd name="connsiteY4" fmla="*/ 266700 h 647700"/>
                <a:gd name="connsiteX5" fmla="*/ 266700 w 533400"/>
                <a:gd name="connsiteY5" fmla="*/ 38100 h 647700"/>
                <a:gd name="connsiteX6" fmla="*/ 285750 w 533400"/>
                <a:gd name="connsiteY6" fmla="*/ 57150 h 647700"/>
                <a:gd name="connsiteX7" fmla="*/ 266700 w 533400"/>
                <a:gd name="connsiteY7" fmla="*/ 76200 h 647700"/>
                <a:gd name="connsiteX8" fmla="*/ 247650 w 533400"/>
                <a:gd name="connsiteY8" fmla="*/ 57150 h 647700"/>
                <a:gd name="connsiteX9" fmla="*/ 266700 w 533400"/>
                <a:gd name="connsiteY9" fmla="*/ 38100 h 647700"/>
                <a:gd name="connsiteX10" fmla="*/ 461963 w 533400"/>
                <a:gd name="connsiteY10" fmla="*/ 586740 h 647700"/>
                <a:gd name="connsiteX11" fmla="*/ 342900 w 533400"/>
                <a:gd name="connsiteY11" fmla="*/ 571500 h 647700"/>
                <a:gd name="connsiteX12" fmla="*/ 342900 w 533400"/>
                <a:gd name="connsiteY12" fmla="*/ 521970 h 647700"/>
                <a:gd name="connsiteX13" fmla="*/ 533400 w 533400"/>
                <a:gd name="connsiteY13" fmla="*/ 266700 h 647700"/>
                <a:gd name="connsiteX14" fmla="*/ 266700 w 533400"/>
                <a:gd name="connsiteY14" fmla="*/ 0 h 647700"/>
                <a:gd name="connsiteX15" fmla="*/ 0 w 533400"/>
                <a:gd name="connsiteY15" fmla="*/ 266700 h 647700"/>
                <a:gd name="connsiteX16" fmla="*/ 190500 w 533400"/>
                <a:gd name="connsiteY16" fmla="*/ 521970 h 647700"/>
                <a:gd name="connsiteX17" fmla="*/ 190500 w 533400"/>
                <a:gd name="connsiteY17" fmla="*/ 571500 h 647700"/>
                <a:gd name="connsiteX18" fmla="*/ 71438 w 533400"/>
                <a:gd name="connsiteY18" fmla="*/ 586740 h 647700"/>
                <a:gd name="connsiteX19" fmla="*/ 38100 w 533400"/>
                <a:gd name="connsiteY19" fmla="*/ 624840 h 647700"/>
                <a:gd name="connsiteX20" fmla="*/ 38100 w 533400"/>
                <a:gd name="connsiteY20" fmla="*/ 647700 h 647700"/>
                <a:gd name="connsiteX21" fmla="*/ 495300 w 533400"/>
                <a:gd name="connsiteY21" fmla="*/ 647700 h 647700"/>
                <a:gd name="connsiteX22" fmla="*/ 495300 w 533400"/>
                <a:gd name="connsiteY22" fmla="*/ 623888 h 647700"/>
                <a:gd name="connsiteX23" fmla="*/ 461963 w 533400"/>
                <a:gd name="connsiteY23" fmla="*/ 58674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3400" h="647700">
                  <a:moveTo>
                    <a:pt x="114300" y="266700"/>
                  </a:moveTo>
                  <a:cubicBezTo>
                    <a:pt x="114300" y="182880"/>
                    <a:pt x="182880" y="114300"/>
                    <a:pt x="266700" y="114300"/>
                  </a:cubicBezTo>
                  <a:cubicBezTo>
                    <a:pt x="350520" y="114300"/>
                    <a:pt x="419100" y="182880"/>
                    <a:pt x="419100" y="266700"/>
                  </a:cubicBezTo>
                  <a:cubicBezTo>
                    <a:pt x="419100" y="350520"/>
                    <a:pt x="350520" y="419100"/>
                    <a:pt x="266700" y="419100"/>
                  </a:cubicBezTo>
                  <a:cubicBezTo>
                    <a:pt x="182880" y="419100"/>
                    <a:pt x="114300" y="350520"/>
                    <a:pt x="114300" y="266700"/>
                  </a:cubicBezTo>
                  <a:close/>
                  <a:moveTo>
                    <a:pt x="266700" y="38100"/>
                  </a:moveTo>
                  <a:cubicBezTo>
                    <a:pt x="277178" y="38100"/>
                    <a:pt x="285750" y="46672"/>
                    <a:pt x="285750" y="57150"/>
                  </a:cubicBezTo>
                  <a:cubicBezTo>
                    <a:pt x="285750" y="67628"/>
                    <a:pt x="277178" y="76200"/>
                    <a:pt x="266700" y="76200"/>
                  </a:cubicBezTo>
                  <a:cubicBezTo>
                    <a:pt x="256223" y="76200"/>
                    <a:pt x="247650" y="67628"/>
                    <a:pt x="247650" y="57150"/>
                  </a:cubicBezTo>
                  <a:cubicBezTo>
                    <a:pt x="247650" y="46672"/>
                    <a:pt x="256223" y="38100"/>
                    <a:pt x="266700" y="38100"/>
                  </a:cubicBezTo>
                  <a:close/>
                  <a:moveTo>
                    <a:pt x="461963" y="586740"/>
                  </a:moveTo>
                  <a:lnTo>
                    <a:pt x="342900" y="571500"/>
                  </a:lnTo>
                  <a:lnTo>
                    <a:pt x="342900" y="521970"/>
                  </a:lnTo>
                  <a:cubicBezTo>
                    <a:pt x="453390" y="489585"/>
                    <a:pt x="533400" y="387668"/>
                    <a:pt x="533400" y="266700"/>
                  </a:cubicBezTo>
                  <a:cubicBezTo>
                    <a:pt x="533400" y="119063"/>
                    <a:pt x="414338" y="0"/>
                    <a:pt x="266700" y="0"/>
                  </a:cubicBezTo>
                  <a:cubicBezTo>
                    <a:pt x="119063" y="0"/>
                    <a:pt x="0" y="119063"/>
                    <a:pt x="0" y="266700"/>
                  </a:cubicBezTo>
                  <a:cubicBezTo>
                    <a:pt x="0" y="387668"/>
                    <a:pt x="80010" y="489585"/>
                    <a:pt x="190500" y="521970"/>
                  </a:cubicBezTo>
                  <a:lnTo>
                    <a:pt x="190500" y="571500"/>
                  </a:lnTo>
                  <a:lnTo>
                    <a:pt x="71438" y="586740"/>
                  </a:lnTo>
                  <a:cubicBezTo>
                    <a:pt x="52388" y="589598"/>
                    <a:pt x="38100" y="605790"/>
                    <a:pt x="38100" y="624840"/>
                  </a:cubicBezTo>
                  <a:lnTo>
                    <a:pt x="38100" y="647700"/>
                  </a:lnTo>
                  <a:lnTo>
                    <a:pt x="495300" y="647700"/>
                  </a:lnTo>
                  <a:lnTo>
                    <a:pt x="495300" y="623888"/>
                  </a:lnTo>
                  <a:cubicBezTo>
                    <a:pt x="495300" y="604838"/>
                    <a:pt x="481013" y="588645"/>
                    <a:pt x="461963" y="58674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31230280-6974-4185-8DD1-18BF02C3192B}"/>
                </a:ext>
              </a:extLst>
            </p:cNvPr>
            <p:cNvSpPr/>
            <p:nvPr/>
          </p:nvSpPr>
          <p:spPr>
            <a:xfrm>
              <a:off x="1181098" y="6078431"/>
              <a:ext cx="228600" cy="228600"/>
            </a:xfrm>
            <a:custGeom>
              <a:avLst/>
              <a:gdLst>
                <a:gd name="connsiteX0" fmla="*/ 114300 w 228600"/>
                <a:gd name="connsiteY0" fmla="*/ 171450 h 228600"/>
                <a:gd name="connsiteX1" fmla="*/ 57150 w 228600"/>
                <a:gd name="connsiteY1" fmla="*/ 114300 h 228600"/>
                <a:gd name="connsiteX2" fmla="*/ 114300 w 228600"/>
                <a:gd name="connsiteY2" fmla="*/ 57150 h 228600"/>
                <a:gd name="connsiteX3" fmla="*/ 171450 w 228600"/>
                <a:gd name="connsiteY3" fmla="*/ 114300 h 228600"/>
                <a:gd name="connsiteX4" fmla="*/ 114300 w 228600"/>
                <a:gd name="connsiteY4" fmla="*/ 171450 h 228600"/>
                <a:gd name="connsiteX5" fmla="*/ 114300 w 228600"/>
                <a:gd name="connsiteY5" fmla="*/ 0 h 228600"/>
                <a:gd name="connsiteX6" fmla="*/ 0 w 228600"/>
                <a:gd name="connsiteY6" fmla="*/ 114300 h 228600"/>
                <a:gd name="connsiteX7" fmla="*/ 114300 w 228600"/>
                <a:gd name="connsiteY7" fmla="*/ 228600 h 228600"/>
                <a:gd name="connsiteX8" fmla="*/ 228600 w 228600"/>
                <a:gd name="connsiteY8" fmla="*/ 114300 h 228600"/>
                <a:gd name="connsiteX9" fmla="*/ 114300 w 228600"/>
                <a:gd name="connsiteY9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4300" y="171450"/>
                  </a:moveTo>
                  <a:cubicBezTo>
                    <a:pt x="82868" y="171450"/>
                    <a:pt x="57150" y="145733"/>
                    <a:pt x="57150" y="114300"/>
                  </a:cubicBezTo>
                  <a:cubicBezTo>
                    <a:pt x="57150" y="82868"/>
                    <a:pt x="82868" y="57150"/>
                    <a:pt x="114300" y="57150"/>
                  </a:cubicBezTo>
                  <a:cubicBezTo>
                    <a:pt x="145733" y="57150"/>
                    <a:pt x="171450" y="82868"/>
                    <a:pt x="171450" y="114300"/>
                  </a:cubicBezTo>
                  <a:cubicBezTo>
                    <a:pt x="171450" y="145733"/>
                    <a:pt x="145733" y="171450"/>
                    <a:pt x="114300" y="171450"/>
                  </a:cubicBezTo>
                  <a:close/>
                  <a:moveTo>
                    <a:pt x="114300" y="0"/>
                  </a:moveTo>
                  <a:cubicBezTo>
                    <a:pt x="51435" y="0"/>
                    <a:pt x="0" y="51435"/>
                    <a:pt x="0" y="114300"/>
                  </a:cubicBezTo>
                  <a:cubicBezTo>
                    <a:pt x="0" y="177165"/>
                    <a:pt x="51435" y="228600"/>
                    <a:pt x="114300" y="228600"/>
                  </a:cubicBezTo>
                  <a:cubicBezTo>
                    <a:pt x="177165" y="228600"/>
                    <a:pt x="228600" y="177165"/>
                    <a:pt x="228600" y="114300"/>
                  </a:cubicBezTo>
                  <a:cubicBezTo>
                    <a:pt x="228600" y="51435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108181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AB0BF-6550-48A4-8221-F9AE6DCE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eure Teilnahme!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A44EB-7FB9-473A-8ED3-C49DDD2E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de-DE" sz="3200" dirty="0"/>
              <a:t>Das nächste Meetup:</a:t>
            </a:r>
          </a:p>
          <a:p>
            <a:pPr marL="0" indent="0">
              <a:buNone/>
            </a:pPr>
            <a:r>
              <a:rPr lang="de-DE" sz="3200" dirty="0">
                <a:sym typeface="Wingdings" panose="05000000000000000000" pitchFamily="2" charset="2"/>
              </a:rPr>
              <a:t>	</a:t>
            </a:r>
            <a:r>
              <a:rPr lang="de-DE" sz="3200" dirty="0"/>
              <a:t> </a:t>
            </a:r>
            <a:r>
              <a:rPr lang="de-DE" sz="3200" b="1" dirty="0"/>
              <a:t>15. April 2021</a:t>
            </a:r>
            <a:endParaRPr lang="de-DE" sz="3200" b="1" dirty="0">
              <a:cs typeface="Calibri"/>
            </a:endParaRPr>
          </a:p>
          <a:p>
            <a:pPr marL="0" indent="0">
              <a:buNone/>
            </a:pPr>
            <a:br>
              <a:rPr lang="en-US" sz="3200" dirty="0">
                <a:hlinkClick r:id="rId3"/>
              </a:rPr>
            </a:br>
            <a:r>
              <a:rPr lang="en-US" sz="3200" dirty="0">
                <a:hlinkClick r:id="rId3"/>
              </a:rPr>
              <a:t>https</a:t>
            </a:r>
            <a:r>
              <a:rPr lang="de-DE" sz="3200" dirty="0">
                <a:hlinkClick r:id="rId3"/>
              </a:rPr>
              <a:t>://go.granikos.eu/</a:t>
            </a:r>
            <a:r>
              <a:rPr lang="de-DE" sz="3200" dirty="0" err="1">
                <a:hlinkClick r:id="rId3"/>
              </a:rPr>
              <a:t>TeamsMeetupBerlin</a:t>
            </a:r>
            <a:r>
              <a:rPr lang="de-DE" sz="3200" dirty="0"/>
              <a:t>  </a:t>
            </a:r>
            <a:br>
              <a:rPr lang="de-DE" sz="3200" dirty="0"/>
            </a:br>
            <a:endParaRPr lang="de-DE" sz="3200" dirty="0"/>
          </a:p>
          <a:p>
            <a:pPr marL="0" indent="0">
              <a:buNone/>
            </a:pPr>
            <a:r>
              <a:rPr lang="de-DE" sz="3200" dirty="0"/>
              <a:t>Spread the Word!</a:t>
            </a:r>
          </a:p>
          <a:p>
            <a:pPr marL="0" indent="0">
              <a:buNone/>
            </a:pPr>
            <a:r>
              <a:rPr lang="de-DE" sz="3200" dirty="0"/>
              <a:t>#TeamsUGBerlin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r>
              <a:rPr lang="de-DE" sz="2400" i="1" dirty="0"/>
              <a:t>Aufzeichnungen unserer Meetups sind im Community Team verfügbar.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33279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Offene Diskussion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8334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Was ist neu in Teams</a:t>
            </a:r>
            <a:br>
              <a:rPr lang="de-DE" dirty="0"/>
            </a:br>
            <a:r>
              <a:rPr lang="de-DE" dirty="0"/>
              <a:t>Ankündigungen &amp; Rollouts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Thomas Stensitzki</a:t>
            </a:r>
          </a:p>
        </p:txBody>
      </p:sp>
    </p:spTree>
    <p:extLst>
      <p:ext uri="{BB962C8B-B14F-4D97-AF65-F5344CB8AC3E}">
        <p14:creationId xmlns:p14="http://schemas.microsoft.com/office/powerpoint/2010/main" val="400767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E16A2-7D3C-4696-B630-50742B55E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Admin Center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FA8D7B-746D-435B-B204-1D05F1677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Update im Nachrichtencenter</a:t>
            </a:r>
          </a:p>
        </p:txBody>
      </p:sp>
    </p:spTree>
    <p:extLst>
      <p:ext uri="{BB962C8B-B14F-4D97-AF65-F5344CB8AC3E}">
        <p14:creationId xmlns:p14="http://schemas.microsoft.com/office/powerpoint/2010/main" val="2961263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Introducing an enhanced Teams Calling experience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Microsoft Teams: Touch Bar Meetings Controls for Mac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Large gallery view and Together Mode for web meetings in Edge and Chrome browsers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Meeting Reactions in Teams Meetings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New meeting options for managing large Teams meetings in Outlook for Windows (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err="1">
                <a:sym typeface="Wingdings" panose="05000000000000000000" pitchFamily="2" charset="2"/>
              </a:rPr>
              <a:t>März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Microsoft Teams will queue sent messages when offline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766249"/>
            <a:ext cx="10515600" cy="55727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748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CEE4DF4C-6EA3-48DB-B011-5E7B8CB61FE6}" vid="{C1E9B41B-5C35-4701-ADD4-B631732FF83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16E16E18CAF145BDA33366AE648C95" ma:contentTypeVersion="2" ma:contentTypeDescription="Create a new document." ma:contentTypeScope="" ma:versionID="16c840c6b10647e76fae613bec9f6308">
  <xsd:schema xmlns:xsd="http://www.w3.org/2001/XMLSchema" xmlns:xs="http://www.w3.org/2001/XMLSchema" xmlns:p="http://schemas.microsoft.com/office/2006/metadata/properties" xmlns:ns2="8e58f0a9-c364-4f21-8fd8-8bb950ad5747" targetNamespace="http://schemas.microsoft.com/office/2006/metadata/properties" ma:root="true" ma:fieldsID="4840a60967f6d2af9408076f335fb56e" ns2:_="">
    <xsd:import namespace="8e58f0a9-c364-4f21-8fd8-8bb950ad57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58f0a9-c364-4f21-8fd8-8bb950ad57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F6437E-F52A-440A-84E7-C3E49CFC8E2E}">
  <ds:schemaRefs>
    <ds:schemaRef ds:uri="http://purl.org/dc/terms/"/>
    <ds:schemaRef ds:uri="8e58f0a9-c364-4f21-8fd8-8bb950ad5747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7A5EF0C-90D1-4D3C-A2B4-06A65816A6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E0D5F3-3235-4BD3-8A2B-382E2C08EB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58f0a9-c364-4f21-8fd8-8bb950ad57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Teams-Meetup-Berlin</Template>
  <TotalTime>0</TotalTime>
  <Words>3502</Words>
  <Application>Microsoft Office PowerPoint</Application>
  <PresentationFormat>Breitbild</PresentationFormat>
  <Paragraphs>375</Paragraphs>
  <Slides>61</Slides>
  <Notes>53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Segoe UI</vt:lpstr>
      <vt:lpstr>Wingdings</vt:lpstr>
      <vt:lpstr>Office</vt:lpstr>
      <vt:lpstr>Microsoft Teams User Group Berlin</vt:lpstr>
      <vt:lpstr>Danke!</vt:lpstr>
      <vt:lpstr>Agenda</vt:lpstr>
      <vt:lpstr>Microsoft Teams Lifecycle Management with Power Suite</vt:lpstr>
      <vt:lpstr>Pause </vt:lpstr>
      <vt:lpstr>Agenda</vt:lpstr>
      <vt:lpstr>Was ist neu in Teams Ankündigungen &amp; Rollouts </vt:lpstr>
      <vt:lpstr>Microsoft 365 Admin Center</vt:lpstr>
      <vt:lpstr>Was ist neu in Teams</vt:lpstr>
      <vt:lpstr>Introducing an enhanced Teams Calling experience</vt:lpstr>
      <vt:lpstr>Was ist neu in Teams</vt:lpstr>
      <vt:lpstr>Was ist neu in Teams</vt:lpstr>
      <vt:lpstr>Large gallery view and Together Mode for web meetings in Edge and Chrome browsers</vt:lpstr>
      <vt:lpstr>Was ist neu in Teams</vt:lpstr>
      <vt:lpstr>Meeting Reactions in Teams Meetings </vt:lpstr>
      <vt:lpstr>Was ist neu in Teams</vt:lpstr>
      <vt:lpstr>New meeting options for managing large Teams meetings in Outlook for Windows</vt:lpstr>
      <vt:lpstr>Was ist neu in Teams</vt:lpstr>
      <vt:lpstr>Was ist neu in Teams</vt:lpstr>
      <vt:lpstr>Option to create all meetings online in Outlook for Windows</vt:lpstr>
      <vt:lpstr>Was ist neu in Teams</vt:lpstr>
      <vt:lpstr>Profile menu update, relocating profile menu links to a new menu in the title bar</vt:lpstr>
      <vt:lpstr>Was ist neu in Teams</vt:lpstr>
      <vt:lpstr>Revised In-meeting Share Experience</vt:lpstr>
      <vt:lpstr>Was ist neu in Teams</vt:lpstr>
      <vt:lpstr>Teams desktop app for Mac: Include computer sound in a meeting</vt:lpstr>
      <vt:lpstr>Was ist neu in Teams</vt:lpstr>
      <vt:lpstr>Change in display of hierarchical sensitivity labels</vt:lpstr>
      <vt:lpstr>Was ist neu in Teams</vt:lpstr>
      <vt:lpstr>Introducing history menu in Microsoft Teams</vt:lpstr>
      <vt:lpstr>Was ist neu in Teams</vt:lpstr>
      <vt:lpstr>Was ist neu in Teams</vt:lpstr>
      <vt:lpstr>Microsoft Teams introduces meeting recap in the calendar event details tab</vt:lpstr>
      <vt:lpstr>Was ist neu in Teams</vt:lpstr>
      <vt:lpstr>New Teams meeting lobby setting - only invited users join directly</vt:lpstr>
      <vt:lpstr>Was ist neu in Teams</vt:lpstr>
      <vt:lpstr>Start Meet Now from Outlook desktop client for Windows</vt:lpstr>
      <vt:lpstr>Was ist neu in Teams</vt:lpstr>
      <vt:lpstr>Add a shared calendar to a Teams channel</vt:lpstr>
      <vt:lpstr>Was ist neu in Teams</vt:lpstr>
      <vt:lpstr>Introducing Approvals in Microsoft Teams</vt:lpstr>
      <vt:lpstr>Was ist neu in Teams – für Administratoren</vt:lpstr>
      <vt:lpstr>Configuration Change in Guest access for Microsoft Teams</vt:lpstr>
      <vt:lpstr>Was ist neu in Teams – für Administratoren</vt:lpstr>
      <vt:lpstr>Was ist neu in Teams – für Administratoren</vt:lpstr>
      <vt:lpstr>Was ist neu in Teams – für Administratoren</vt:lpstr>
      <vt:lpstr>Microsoft Teams connector apps webhook URL security improvement</vt:lpstr>
      <vt:lpstr>Microsoft Teams connector apps webhook URL security improvement</vt:lpstr>
      <vt:lpstr>Was ist neu in Teams – für Administratoren</vt:lpstr>
      <vt:lpstr>User feedback improvements</vt:lpstr>
      <vt:lpstr>Was ist neu in Teams – für Administratoren</vt:lpstr>
      <vt:lpstr>Was ist neu in Teams – für Administratoren</vt:lpstr>
      <vt:lpstr>Was ist neu in Teams – für Administratoren</vt:lpstr>
      <vt:lpstr>Was ist neu in Teams – für Administratoren</vt:lpstr>
      <vt:lpstr>Was ist neu in Teams – Der Blog</vt:lpstr>
      <vt:lpstr>Microsoft Teams und Data Loss Prevention</vt:lpstr>
      <vt:lpstr>Organisatorisches </vt:lpstr>
      <vt:lpstr>Organisatorisches</vt:lpstr>
      <vt:lpstr>PowerPoint-Präsentation</vt:lpstr>
      <vt:lpstr>Vielen Dank für eure Teilnahme!</vt:lpstr>
      <vt:lpstr>Offene Diskussion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Teams User Group Berlin - Meetup Februar 2021</dc:title>
  <dc:creator>Thomas Stensitzki</dc:creator>
  <cp:keywords>Teams</cp:keywords>
  <cp:lastModifiedBy>Thomas Stensitzki</cp:lastModifiedBy>
  <cp:revision>7</cp:revision>
  <dcterms:created xsi:type="dcterms:W3CDTF">2020-01-18T10:30:21Z</dcterms:created>
  <dcterms:modified xsi:type="dcterms:W3CDTF">2021-02-04T16:39:41Z</dcterms:modified>
  <cp:category>Teams User Group</cp:category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0x010100D516E16E18CAF145BDA33366AE648C95</vt:lpwstr>
  </property>
</Properties>
</file>